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515" r:id="rId1"/>
  </p:sldMasterIdLst>
  <p:notesMasterIdLst>
    <p:notesMasterId r:id="rId93"/>
  </p:notesMasterIdLst>
  <p:handoutMasterIdLst>
    <p:handoutMasterId r:id="rId94"/>
  </p:handoutMasterIdLst>
  <p:sldIdLst>
    <p:sldId id="286" r:id="rId2"/>
    <p:sldId id="498" r:id="rId3"/>
    <p:sldId id="527" r:id="rId4"/>
    <p:sldId id="430" r:id="rId5"/>
    <p:sldId id="528" r:id="rId6"/>
    <p:sldId id="530" r:id="rId7"/>
    <p:sldId id="532" r:id="rId8"/>
    <p:sldId id="533" r:id="rId9"/>
    <p:sldId id="535" r:id="rId10"/>
    <p:sldId id="536" r:id="rId11"/>
    <p:sldId id="541" r:id="rId12"/>
    <p:sldId id="542" r:id="rId13"/>
    <p:sldId id="545" r:id="rId14"/>
    <p:sldId id="544" r:id="rId15"/>
    <p:sldId id="546" r:id="rId16"/>
    <p:sldId id="547" r:id="rId17"/>
    <p:sldId id="548" r:id="rId18"/>
    <p:sldId id="549" r:id="rId19"/>
    <p:sldId id="550" r:id="rId20"/>
    <p:sldId id="551" r:id="rId21"/>
    <p:sldId id="552" r:id="rId22"/>
    <p:sldId id="553" r:id="rId23"/>
    <p:sldId id="554" r:id="rId24"/>
    <p:sldId id="563" r:id="rId25"/>
    <p:sldId id="564" r:id="rId26"/>
    <p:sldId id="565" r:id="rId27"/>
    <p:sldId id="566" r:id="rId28"/>
    <p:sldId id="567" r:id="rId29"/>
    <p:sldId id="568" r:id="rId30"/>
    <p:sldId id="574" r:id="rId31"/>
    <p:sldId id="576" r:id="rId32"/>
    <p:sldId id="577" r:id="rId33"/>
    <p:sldId id="578" r:id="rId34"/>
    <p:sldId id="582" r:id="rId35"/>
    <p:sldId id="579" r:id="rId36"/>
    <p:sldId id="580" r:id="rId37"/>
    <p:sldId id="581" r:id="rId38"/>
    <p:sldId id="583" r:id="rId39"/>
    <p:sldId id="555" r:id="rId40"/>
    <p:sldId id="584" r:id="rId41"/>
    <p:sldId id="585" r:id="rId42"/>
    <p:sldId id="556" r:id="rId43"/>
    <p:sldId id="557" r:id="rId44"/>
    <p:sldId id="558" r:id="rId45"/>
    <p:sldId id="559" r:id="rId46"/>
    <p:sldId id="560" r:id="rId47"/>
    <p:sldId id="561" r:id="rId48"/>
    <p:sldId id="562" r:id="rId49"/>
    <p:sldId id="529" r:id="rId50"/>
    <p:sldId id="525" r:id="rId51"/>
    <p:sldId id="588" r:id="rId52"/>
    <p:sldId id="589" r:id="rId53"/>
    <p:sldId id="593" r:id="rId54"/>
    <p:sldId id="594" r:id="rId55"/>
    <p:sldId id="595" r:id="rId56"/>
    <p:sldId id="596" r:id="rId57"/>
    <p:sldId id="597" r:id="rId58"/>
    <p:sldId id="598" r:id="rId59"/>
    <p:sldId id="599" r:id="rId60"/>
    <p:sldId id="600" r:id="rId61"/>
    <p:sldId id="601" r:id="rId62"/>
    <p:sldId id="602" r:id="rId63"/>
    <p:sldId id="591" r:id="rId64"/>
    <p:sldId id="590" r:id="rId65"/>
    <p:sldId id="603" r:id="rId66"/>
    <p:sldId id="604" r:id="rId67"/>
    <p:sldId id="609" r:id="rId68"/>
    <p:sldId id="616" r:id="rId69"/>
    <p:sldId id="610" r:id="rId70"/>
    <p:sldId id="617" r:id="rId71"/>
    <p:sldId id="619" r:id="rId72"/>
    <p:sldId id="618" r:id="rId73"/>
    <p:sldId id="611" r:id="rId74"/>
    <p:sldId id="606" r:id="rId75"/>
    <p:sldId id="607" r:id="rId76"/>
    <p:sldId id="608" r:id="rId77"/>
    <p:sldId id="620" r:id="rId78"/>
    <p:sldId id="621" r:id="rId79"/>
    <p:sldId id="623" r:id="rId80"/>
    <p:sldId id="622" r:id="rId81"/>
    <p:sldId id="624" r:id="rId82"/>
    <p:sldId id="625" r:id="rId83"/>
    <p:sldId id="626" r:id="rId84"/>
    <p:sldId id="627" r:id="rId85"/>
    <p:sldId id="630" r:id="rId86"/>
    <p:sldId id="631" r:id="rId87"/>
    <p:sldId id="632" r:id="rId88"/>
    <p:sldId id="633" r:id="rId89"/>
    <p:sldId id="634" r:id="rId90"/>
    <p:sldId id="635" r:id="rId91"/>
    <p:sldId id="404" r:id="rId92"/>
  </p:sldIdLst>
  <p:sldSz cx="12192000" cy="6858000"/>
  <p:notesSz cx="6797675" cy="98726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9" pos="3840" userDrawn="1">
          <p15:clr>
            <a:srgbClr val="A4A3A4"/>
          </p15:clr>
        </p15:guide>
        <p15:guide id="12" pos="120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70F"/>
    <a:srgbClr val="F8D67A"/>
    <a:srgbClr val="314067"/>
    <a:srgbClr val="FFFFFF"/>
    <a:srgbClr val="1B243A"/>
    <a:srgbClr val="9DB4C7"/>
    <a:srgbClr val="A3BEC7"/>
    <a:srgbClr val="314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Dunkle Formatvorlage 2 - Akzent 5/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Dunkle Formatvorlage 1 - Akz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Dunkle Formatvorlag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44" autoAdjust="0"/>
    <p:restoredTop sz="84957" autoAdjust="0"/>
  </p:normalViewPr>
  <p:slideViewPr>
    <p:cSldViewPr showGuides="1">
      <p:cViewPr varScale="1">
        <p:scale>
          <a:sx n="71" d="100"/>
          <a:sy n="71" d="100"/>
        </p:scale>
        <p:origin x="72" y="446"/>
      </p:cViewPr>
      <p:guideLst>
        <p:guide orient="horz" pos="2160"/>
        <p:guide pos="3840"/>
        <p:guide pos="120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8358"/>
    </p:cViewPr>
  </p:sorterViewPr>
  <p:notesViewPr>
    <p:cSldViewPr showGuides="1">
      <p:cViewPr varScale="1">
        <p:scale>
          <a:sx n="91" d="100"/>
          <a:sy n="91" d="100"/>
        </p:scale>
        <p:origin x="3690" y="90"/>
      </p:cViewPr>
      <p:guideLst>
        <p:guide orient="horz" pos="3109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000" y="115281"/>
            <a:ext cx="2941396" cy="491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4" tIns="45676" rIns="91354" bIns="45676" numCol="1" anchor="t" anchorCtr="0" compatLnSpc="1">
            <a:prstTxWarp prst="textNoShape">
              <a:avLst/>
            </a:prstTxWarp>
          </a:bodyPr>
          <a:lstStyle>
            <a:lvl1pPr algn="r" defTabSz="912966" eaLnBrk="1" hangingPunct="1">
              <a:spcBef>
                <a:spcPct val="0"/>
              </a:spcBef>
              <a:defRPr sz="11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65B75CE-91B1-4653-9D0E-6FAB7E0604B3}" type="datetime3">
              <a:rPr lang="en-US" smtClean="0"/>
              <a:t>5 July 2022</a:t>
            </a:fld>
            <a:endParaRPr lang="en-US"/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275509"/>
            <a:ext cx="3182812" cy="48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4" tIns="45676" rIns="91354" bIns="45676" numCol="1" anchor="b" anchorCtr="0" compatLnSpc="1">
            <a:prstTxWarp prst="textNoShape">
              <a:avLst/>
            </a:prstTxWarp>
          </a:bodyPr>
          <a:lstStyle>
            <a:lvl1pPr algn="l" defTabSz="912966" eaLnBrk="1" hangingPunct="1">
              <a:spcBef>
                <a:spcPct val="0"/>
              </a:spcBef>
              <a:defRPr sz="11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© SUSS </a:t>
            </a:r>
            <a:r>
              <a:rPr lang="en-US" dirty="0" err="1" smtClean="0"/>
              <a:t>MicroTec</a:t>
            </a:r>
            <a:r>
              <a:rPr lang="en-US" dirty="0" smtClean="0"/>
              <a:t>. </a:t>
            </a:r>
            <a:r>
              <a:rPr lang="en-US" dirty="0"/>
              <a:t>All </a:t>
            </a:r>
            <a:r>
              <a:rPr lang="en-US" dirty="0" smtClean="0"/>
              <a:t>rights </a:t>
            </a:r>
            <a:r>
              <a:rPr lang="en-US" dirty="0"/>
              <a:t>r</a:t>
            </a:r>
            <a:r>
              <a:rPr lang="en-US" dirty="0" smtClean="0"/>
              <a:t>eserved</a:t>
            </a:r>
            <a:r>
              <a:rPr lang="en-US" dirty="0"/>
              <a:t>.</a:t>
            </a:r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000" y="9275509"/>
            <a:ext cx="2941396" cy="48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4" tIns="45676" rIns="91354" bIns="45676" numCol="1" anchor="b" anchorCtr="0" compatLnSpc="1">
            <a:prstTxWarp prst="textNoShape">
              <a:avLst/>
            </a:prstTxWarp>
          </a:bodyPr>
          <a:lstStyle>
            <a:lvl1pPr algn="r" defTabSz="912966" eaLnBrk="1" hangingPunct="1">
              <a:spcBef>
                <a:spcPct val="0"/>
              </a:spcBef>
              <a:defRPr sz="11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0FECB83-7821-46A3-8227-4E16D1E07A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08668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265753" y="268771"/>
            <a:ext cx="2941396" cy="491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4" tIns="45676" rIns="91354" bIns="45676" numCol="1" anchor="t" anchorCtr="0" compatLnSpc="1">
            <a:prstTxWarp prst="textNoShape">
              <a:avLst/>
            </a:prstTxWarp>
          </a:bodyPr>
          <a:lstStyle>
            <a:lvl1pPr algn="r" defTabSz="912966" eaLnBrk="1" hangingPunct="1">
              <a:spcBef>
                <a:spcPct val="0"/>
              </a:spcBef>
              <a:defRPr sz="11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A98D36D-4EDF-45E0-890C-58D588BAD7F8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19459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47750" y="937669"/>
            <a:ext cx="6147431" cy="345860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691" y="5068720"/>
            <a:ext cx="5442294" cy="406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4" tIns="45676" rIns="91354" bIns="456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98178" y="9256811"/>
            <a:ext cx="2944675" cy="48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4" tIns="45676" rIns="91354" bIns="45676" numCol="1" anchor="b" anchorCtr="0" compatLnSpc="1">
            <a:prstTxWarp prst="textNoShape">
              <a:avLst/>
            </a:prstTxWarp>
          </a:bodyPr>
          <a:lstStyle>
            <a:lvl1pPr algn="l" defTabSz="912966" eaLnBrk="1" hangingPunct="1">
              <a:spcBef>
                <a:spcPct val="0"/>
              </a:spcBef>
              <a:defRPr sz="11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© SUSS </a:t>
            </a:r>
            <a:r>
              <a:rPr lang="en-US" dirty="0" err="1" smtClean="0"/>
              <a:t>MicroTec</a:t>
            </a:r>
            <a:r>
              <a:rPr lang="en-US" dirty="0" smtClean="0"/>
              <a:t> | All rights reserved.</a:t>
            </a:r>
            <a:endParaRPr lang="en-US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022573" y="9272076"/>
            <a:ext cx="2941396" cy="48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54" tIns="45676" rIns="91354" bIns="45676" numCol="1" anchor="b" anchorCtr="0" compatLnSpc="1">
            <a:prstTxWarp prst="textNoShape">
              <a:avLst/>
            </a:prstTxWarp>
          </a:bodyPr>
          <a:lstStyle>
            <a:lvl1pPr algn="r" defTabSz="912966" eaLnBrk="1" hangingPunct="1">
              <a:spcBef>
                <a:spcPct val="0"/>
              </a:spcBef>
              <a:defRPr sz="11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926" y="9343266"/>
            <a:ext cx="862584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7030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227013" y="639763"/>
            <a:ext cx="7251701" cy="40798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6" name="Datumsplatzhalt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>
              <a:defRPr/>
            </a:pPr>
            <a:fld id="{ED3FED19-40DC-472C-A24D-1A857BB07DCB}" type="datetime3">
              <a:rPr lang="en-US" smtClean="0"/>
              <a:t>5 July 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14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114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219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5887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6844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329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3078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6907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0352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227013" y="639763"/>
            <a:ext cx="7251701" cy="40798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94F8EC0-1664-4765-85A5-890D1CBC3B80}" type="datetime3">
              <a:rPr lang="en-US" smtClean="0"/>
              <a:t>5 July 2022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0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479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080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70A2108-6992-4351-960E-CA96BA7FBFA0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25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579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254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253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355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7663" y="938213"/>
            <a:ext cx="6146800" cy="3457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6E0EB52-DAA1-4771-9A8E-7DE7508A3AF1}" type="datetime3">
              <a:rPr lang="en-US" smtClean="0"/>
              <a:t>5 July 2022</a:t>
            </a:fld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541592-3213-4FC9-B1BF-7006F43D8DC1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983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 8"/>
          <p:cNvSpPr>
            <a:spLocks noGrp="1"/>
          </p:cNvSpPr>
          <p:nvPr>
            <p:ph type="title"/>
          </p:nvPr>
        </p:nvSpPr>
        <p:spPr bwMode="black">
          <a:xfrm>
            <a:off x="1158517" y="1398955"/>
            <a:ext cx="8880969" cy="504056"/>
          </a:xfrm>
        </p:spPr>
        <p:txBody>
          <a:bodyPr anchor="t">
            <a:noAutofit/>
          </a:bodyPr>
          <a:lstStyle>
            <a:lvl1pPr>
              <a:defRPr sz="2000" b="1">
                <a:solidFill>
                  <a:srgbClr val="00437A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32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1186703" y="2327109"/>
            <a:ext cx="5840305" cy="30980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5361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874713" y="1449387"/>
            <a:ext cx="10442575" cy="467995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en-US" noProof="0" dirty="0" smtClean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343021375"/>
      </p:ext>
    </p:extLst>
  </p:cSld>
  <p:clrMapOvr>
    <a:masterClrMapping/>
  </p:clrMapOvr>
  <p:transition advTm="8000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8" name="Diagrammplatzhalter 2"/>
          <p:cNvSpPr>
            <a:spLocks noGrp="1"/>
          </p:cNvSpPr>
          <p:nvPr>
            <p:ph type="chart" idx="1"/>
          </p:nvPr>
        </p:nvSpPr>
        <p:spPr>
          <a:xfrm>
            <a:off x="874713" y="1449388"/>
            <a:ext cx="10442575" cy="4679950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rgbClr val="F3B70F"/>
              </a:buClr>
              <a:defRPr lang="de-DE" sz="14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noProof="0" smtClean="0"/>
              <a:t>Diagramm durch Klicken auf Symbol hinzufügen</a:t>
            </a:r>
            <a:endParaRPr lang="en-US" noProof="0" dirty="0" smtClean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084850572"/>
      </p:ext>
    </p:extLst>
  </p:cSld>
  <p:clrMapOvr>
    <a:masterClrMapping/>
  </p:clrMapOvr>
  <p:transition advTm="8000"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874713" y="1449388"/>
            <a:ext cx="10442575" cy="46799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149879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_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1124744"/>
            <a:ext cx="8687817" cy="3977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4955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74713" y="1449388"/>
            <a:ext cx="10165821" cy="46799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spcBef>
                <a:spcPts val="600"/>
              </a:spcBef>
              <a:buClr>
                <a:srgbClr val="FFC000"/>
              </a:buClr>
              <a:buSzPct val="100000"/>
              <a:buFont typeface="Wingdings 2" panose="05020102010507070707" pitchFamily="18" charset="2"/>
              <a:buChar char=""/>
              <a:defRPr sz="1400">
                <a:solidFill>
                  <a:schemeClr val="tx1"/>
                </a:solidFill>
              </a:defRPr>
            </a:lvl1pPr>
            <a:lvl2pPr marL="536575" indent="-201613">
              <a:spcBef>
                <a:spcPts val="400"/>
              </a:spcBef>
              <a:defRPr sz="1200">
                <a:solidFill>
                  <a:schemeClr val="tx1"/>
                </a:solidFill>
              </a:defRPr>
            </a:lvl2pPr>
            <a:lvl3pPr marL="808038" indent="-228600">
              <a:spcBef>
                <a:spcPts val="400"/>
              </a:spcBef>
              <a:buClr>
                <a:schemeClr val="bg1"/>
              </a:buClr>
              <a:buFont typeface="Wingdings 2" panose="05020102010507070707" pitchFamily="18" charset="2"/>
              <a:buChar char=""/>
              <a:defRPr sz="1100">
                <a:solidFill>
                  <a:schemeClr val="tx1"/>
                </a:solidFill>
              </a:defRPr>
            </a:lvl3pPr>
            <a:lvl4pPr marL="1071563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4pPr>
            <a:lvl5pPr marL="1339850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 dirty="0" smtClean="0"/>
              <a:t>Textmasterformat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1575" y="311286"/>
            <a:ext cx="8412063" cy="49813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505375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6288022" y="1449388"/>
            <a:ext cx="5029265" cy="4680492"/>
          </a:xfrm>
          <a:prstGeom prst="rect">
            <a:avLst/>
          </a:prstGeom>
        </p:spPr>
        <p:txBody>
          <a:bodyPr lIns="0" tIns="0" rIns="0" bIns="0"/>
          <a:lstStyle>
            <a:lvl1pPr marL="361950" indent="-361950">
              <a:buClr>
                <a:schemeClr val="bg1"/>
              </a:buClr>
              <a:buFont typeface="Wingdings 2" pitchFamily="18" charset="2"/>
              <a:buChar char=""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8"/>
          </p:nvPr>
        </p:nvSpPr>
        <p:spPr>
          <a:xfrm>
            <a:off x="874713" y="1449388"/>
            <a:ext cx="5029266" cy="46799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spcBef>
                <a:spcPts val="600"/>
              </a:spcBef>
              <a:buClr>
                <a:srgbClr val="FFC000"/>
              </a:buClr>
              <a:buSzPct val="100000"/>
              <a:buFont typeface="Wingdings 2" panose="05020102010507070707" pitchFamily="18" charset="2"/>
              <a:buChar char=""/>
              <a:defRPr sz="1400">
                <a:solidFill>
                  <a:schemeClr val="tx1"/>
                </a:solidFill>
              </a:defRPr>
            </a:lvl1pPr>
            <a:lvl2pPr marL="536575" indent="-201613">
              <a:spcBef>
                <a:spcPts val="400"/>
              </a:spcBef>
              <a:defRPr sz="1200">
                <a:solidFill>
                  <a:schemeClr val="tx1"/>
                </a:solidFill>
              </a:defRPr>
            </a:lvl2pPr>
            <a:lvl3pPr marL="808038" indent="-228600">
              <a:spcBef>
                <a:spcPts val="400"/>
              </a:spcBef>
              <a:buClr>
                <a:schemeClr val="bg1"/>
              </a:buClr>
              <a:buFont typeface="Wingdings 2" panose="05020102010507070707" pitchFamily="18" charset="2"/>
              <a:buChar char=""/>
              <a:defRPr sz="1100">
                <a:solidFill>
                  <a:schemeClr val="tx1"/>
                </a:solidFill>
              </a:defRPr>
            </a:lvl3pPr>
            <a:lvl4pPr marL="1071563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4pPr>
            <a:lvl5pPr marL="1339850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US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203224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Überschrift">
    <p:bg>
      <p:bgPr>
        <a:blipFill dpi="0" rotWithShape="1">
          <a:blip r:embed="rId2">
            <a:alphaModFix amt="5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 8"/>
          <p:cNvSpPr>
            <a:spLocks noGrp="1"/>
          </p:cNvSpPr>
          <p:nvPr>
            <p:ph type="title"/>
          </p:nvPr>
        </p:nvSpPr>
        <p:spPr bwMode="black">
          <a:xfrm>
            <a:off x="1167652" y="3436087"/>
            <a:ext cx="7712659" cy="631221"/>
          </a:xfrm>
        </p:spPr>
        <p:txBody>
          <a:bodyPr anchor="t">
            <a:noAutofit/>
          </a:bodyPr>
          <a:lstStyle>
            <a:lvl1pPr>
              <a:defRPr sz="2000" b="1">
                <a:solidFill>
                  <a:srgbClr val="00437A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32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1167653" y="4199318"/>
            <a:ext cx="5840305" cy="30980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659409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7"/>
          </p:nvPr>
        </p:nvSpPr>
        <p:spPr>
          <a:xfrm>
            <a:off x="874713" y="1449388"/>
            <a:ext cx="5041899" cy="46819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spcBef>
                <a:spcPts val="600"/>
              </a:spcBef>
              <a:buClr>
                <a:srgbClr val="FFC000"/>
              </a:buClr>
              <a:buSzPct val="100000"/>
              <a:buFont typeface="Wingdings 2" panose="05020102010507070707" pitchFamily="18" charset="2"/>
              <a:buChar char=""/>
              <a:defRPr sz="1400">
                <a:solidFill>
                  <a:schemeClr val="tx1"/>
                </a:solidFill>
              </a:defRPr>
            </a:lvl1pPr>
            <a:lvl2pPr marL="536575" indent="-201613">
              <a:spcBef>
                <a:spcPts val="400"/>
              </a:spcBef>
              <a:defRPr sz="1200">
                <a:solidFill>
                  <a:schemeClr val="tx1"/>
                </a:solidFill>
              </a:defRPr>
            </a:lvl2pPr>
            <a:lvl3pPr marL="808038" indent="-228600">
              <a:spcBef>
                <a:spcPts val="400"/>
              </a:spcBef>
              <a:buClr>
                <a:schemeClr val="bg1"/>
              </a:buClr>
              <a:buFont typeface="Wingdings 2" panose="05020102010507070707" pitchFamily="18" charset="2"/>
              <a:buChar char=""/>
              <a:defRPr sz="1100">
                <a:solidFill>
                  <a:schemeClr val="tx1"/>
                </a:solidFill>
              </a:defRPr>
            </a:lvl3pPr>
            <a:lvl4pPr marL="1071563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4pPr>
            <a:lvl5pPr marL="1339850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US" noProof="0" dirty="0"/>
          </a:p>
        </p:txBody>
      </p:sp>
      <p:sp>
        <p:nvSpPr>
          <p:cNvPr id="9" name="Inhaltsplatzhalter 2"/>
          <p:cNvSpPr>
            <a:spLocks noGrp="1"/>
          </p:cNvSpPr>
          <p:nvPr>
            <p:ph idx="18"/>
          </p:nvPr>
        </p:nvSpPr>
        <p:spPr>
          <a:xfrm>
            <a:off x="6275388" y="1447365"/>
            <a:ext cx="5041899" cy="46819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spcBef>
                <a:spcPts val="600"/>
              </a:spcBef>
              <a:buClr>
                <a:srgbClr val="FFC000"/>
              </a:buClr>
              <a:buSzPct val="100000"/>
              <a:buFont typeface="Wingdings 2" panose="05020102010507070707" pitchFamily="18" charset="2"/>
              <a:buChar char=""/>
              <a:defRPr sz="1400">
                <a:solidFill>
                  <a:schemeClr val="tx1"/>
                </a:solidFill>
              </a:defRPr>
            </a:lvl1pPr>
            <a:lvl2pPr marL="536575" indent="-201613">
              <a:spcBef>
                <a:spcPts val="400"/>
              </a:spcBef>
              <a:defRPr sz="1200">
                <a:solidFill>
                  <a:schemeClr val="tx1"/>
                </a:solidFill>
              </a:defRPr>
            </a:lvl2pPr>
            <a:lvl3pPr marL="808038" indent="-228600">
              <a:spcBef>
                <a:spcPts val="400"/>
              </a:spcBef>
              <a:buClr>
                <a:schemeClr val="bg1"/>
              </a:buClr>
              <a:buFont typeface="Wingdings 2" panose="05020102010507070707" pitchFamily="18" charset="2"/>
              <a:buChar char=""/>
              <a:defRPr sz="1100">
                <a:solidFill>
                  <a:schemeClr val="tx1"/>
                </a:solidFill>
              </a:defRPr>
            </a:lvl3pPr>
            <a:lvl4pPr marL="1071563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4pPr>
            <a:lvl5pPr marL="1339850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US" noProof="0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483997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79294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309613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-48683" y="1458466"/>
            <a:ext cx="12289365" cy="4104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51467" y="5661247"/>
            <a:ext cx="10562167" cy="468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052563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7"/>
          </p:nvPr>
        </p:nvSpPr>
        <p:spPr>
          <a:xfrm>
            <a:off x="874713" y="1449388"/>
            <a:ext cx="5041900" cy="46799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spcBef>
                <a:spcPts val="600"/>
              </a:spcBef>
              <a:buClr>
                <a:srgbClr val="FFC000"/>
              </a:buClr>
              <a:buSzPct val="100000"/>
              <a:buFont typeface="Wingdings 2" panose="05020102010507070707" pitchFamily="18" charset="2"/>
              <a:buChar char=""/>
              <a:defRPr sz="1400">
                <a:solidFill>
                  <a:schemeClr val="tx1"/>
                </a:solidFill>
              </a:defRPr>
            </a:lvl1pPr>
            <a:lvl2pPr marL="536575" indent="-201613">
              <a:spcBef>
                <a:spcPts val="400"/>
              </a:spcBef>
              <a:defRPr sz="1200">
                <a:solidFill>
                  <a:schemeClr val="tx1"/>
                </a:solidFill>
              </a:defRPr>
            </a:lvl2pPr>
            <a:lvl3pPr marL="808038" indent="-228600">
              <a:spcBef>
                <a:spcPts val="400"/>
              </a:spcBef>
              <a:buClr>
                <a:schemeClr val="bg1"/>
              </a:buClr>
              <a:buFont typeface="Wingdings 2" panose="05020102010507070707" pitchFamily="18" charset="2"/>
              <a:buChar char=""/>
              <a:defRPr sz="1100">
                <a:solidFill>
                  <a:schemeClr val="tx1"/>
                </a:solidFill>
              </a:defRPr>
            </a:lvl3pPr>
            <a:lvl4pPr marL="1071563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4pPr>
            <a:lvl5pPr marL="1339850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US" noProof="0" dirty="0"/>
          </a:p>
        </p:txBody>
      </p:sp>
      <p:sp>
        <p:nvSpPr>
          <p:cNvPr id="10" name="Inhaltsplatzhalter 2"/>
          <p:cNvSpPr>
            <a:spLocks noGrp="1"/>
          </p:cNvSpPr>
          <p:nvPr>
            <p:ph idx="18"/>
          </p:nvPr>
        </p:nvSpPr>
        <p:spPr>
          <a:xfrm>
            <a:off x="6275388" y="1449388"/>
            <a:ext cx="5041900" cy="46799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spcBef>
                <a:spcPts val="600"/>
              </a:spcBef>
              <a:buClr>
                <a:srgbClr val="FFC000"/>
              </a:buClr>
              <a:buSzPct val="100000"/>
              <a:buFont typeface="Wingdings 2" panose="05020102010507070707" pitchFamily="18" charset="2"/>
              <a:buChar char=""/>
              <a:defRPr sz="1400">
                <a:solidFill>
                  <a:schemeClr val="tx1"/>
                </a:solidFill>
              </a:defRPr>
            </a:lvl1pPr>
            <a:lvl2pPr marL="536575" indent="-201613">
              <a:spcBef>
                <a:spcPts val="400"/>
              </a:spcBef>
              <a:defRPr sz="1200">
                <a:solidFill>
                  <a:schemeClr val="tx1"/>
                </a:solidFill>
              </a:defRPr>
            </a:lvl2pPr>
            <a:lvl3pPr marL="808038" indent="-228600">
              <a:spcBef>
                <a:spcPts val="400"/>
              </a:spcBef>
              <a:buClr>
                <a:schemeClr val="bg1"/>
              </a:buClr>
              <a:buFont typeface="Wingdings 2" panose="05020102010507070707" pitchFamily="18" charset="2"/>
              <a:buChar char=""/>
              <a:defRPr sz="1100">
                <a:solidFill>
                  <a:schemeClr val="tx1"/>
                </a:solidFill>
              </a:defRPr>
            </a:lvl3pPr>
            <a:lvl4pPr marL="1071563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4pPr>
            <a:lvl5pPr marL="1339850" indent="-228600">
              <a:spcBef>
                <a:spcPts val="4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US" noProof="0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260769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platzhalter 2"/>
          <p:cNvSpPr>
            <a:spLocks noGrp="1"/>
          </p:cNvSpPr>
          <p:nvPr>
            <p:ph type="title"/>
          </p:nvPr>
        </p:nvSpPr>
        <p:spPr bwMode="black">
          <a:xfrm>
            <a:off x="1171575" y="311286"/>
            <a:ext cx="8412063" cy="49813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lvl="0"/>
            <a:r>
              <a:rPr lang="en-US" noProof="0" dirty="0" smtClean="0"/>
              <a:t>TITELMASTERFORMAT DURCH KLICKEN </a:t>
            </a:r>
            <a:r>
              <a:rPr lang="en-US" noProof="0" dirty="0" err="1" smtClean="0"/>
              <a:t>BEARBEITEn</a:t>
            </a:r>
            <a:endParaRPr lang="en-US" noProof="0" dirty="0"/>
          </a:p>
        </p:txBody>
      </p:sp>
      <p:sp>
        <p:nvSpPr>
          <p:cNvPr id="2" name="Rechteck 1"/>
          <p:cNvSpPr/>
          <p:nvPr userDrawn="1"/>
        </p:nvSpPr>
        <p:spPr bwMode="auto">
          <a:xfrm>
            <a:off x="0" y="-1045"/>
            <a:ext cx="864000" cy="864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" name="Gerader Verbinder 4"/>
          <p:cNvCxnSpPr/>
          <p:nvPr userDrawn="1"/>
        </p:nvCxnSpPr>
        <p:spPr bwMode="auto">
          <a:xfrm>
            <a:off x="0" y="864001"/>
            <a:ext cx="1728000" cy="1337"/>
          </a:xfrm>
          <a:prstGeom prst="line">
            <a:avLst/>
          </a:prstGeom>
          <a:solidFill>
            <a:srgbClr val="CC330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Gerader Verbinder 13"/>
          <p:cNvCxnSpPr/>
          <p:nvPr userDrawn="1"/>
        </p:nvCxnSpPr>
        <p:spPr bwMode="auto">
          <a:xfrm flipV="1">
            <a:off x="862554" y="-7144"/>
            <a:ext cx="2779" cy="1188000"/>
          </a:xfrm>
          <a:prstGeom prst="line">
            <a:avLst/>
          </a:prstGeom>
          <a:solidFill>
            <a:srgbClr val="CC330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Fußzeilenplatzhalter 11"/>
          <p:cNvSpPr>
            <a:spLocks noGrp="1"/>
          </p:cNvSpPr>
          <p:nvPr>
            <p:ph type="ftr" sz="quarter" idx="3"/>
          </p:nvPr>
        </p:nvSpPr>
        <p:spPr bwMode="black">
          <a:xfrm>
            <a:off x="9597511" y="6537256"/>
            <a:ext cx="2266271" cy="32074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r" eaLnBrk="0" hangingPunct="0">
              <a:spcBef>
                <a:spcPct val="50000"/>
              </a:spcBef>
              <a:defRPr sz="7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SUSS MicroTec - Sankyo Robot 8220 Robot Teaching Version V205 – Rev03 18-07</a:t>
            </a:r>
            <a:endParaRPr lang="de-DE" dirty="0"/>
          </a:p>
        </p:txBody>
      </p:sp>
      <p:sp>
        <p:nvSpPr>
          <p:cNvPr id="18" name="Rechteck 17"/>
          <p:cNvSpPr/>
          <p:nvPr userDrawn="1"/>
        </p:nvSpPr>
        <p:spPr bwMode="auto">
          <a:xfrm>
            <a:off x="11868713" y="6536679"/>
            <a:ext cx="324000" cy="3240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</p:txBody>
      </p:sp>
      <p:cxnSp>
        <p:nvCxnSpPr>
          <p:cNvPr id="19" name="Gerader Verbinder 18"/>
          <p:cNvCxnSpPr/>
          <p:nvPr userDrawn="1"/>
        </p:nvCxnSpPr>
        <p:spPr bwMode="auto">
          <a:xfrm flipH="1">
            <a:off x="9600004" y="6531506"/>
            <a:ext cx="2592000" cy="0"/>
          </a:xfrm>
          <a:prstGeom prst="line">
            <a:avLst/>
          </a:prstGeom>
          <a:solidFill>
            <a:srgbClr val="CC330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Gerader Verbinder 22"/>
          <p:cNvCxnSpPr/>
          <p:nvPr userDrawn="1"/>
        </p:nvCxnSpPr>
        <p:spPr bwMode="auto">
          <a:xfrm>
            <a:off x="11863783" y="6207917"/>
            <a:ext cx="0" cy="648000"/>
          </a:xfrm>
          <a:prstGeom prst="line">
            <a:avLst/>
          </a:prstGeom>
          <a:solidFill>
            <a:srgbClr val="CC3300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 bwMode="white">
          <a:xfrm>
            <a:off x="11870497" y="6534868"/>
            <a:ext cx="324000" cy="3240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700" b="0">
                <a:solidFill>
                  <a:schemeClr val="bg2"/>
                </a:solidFill>
              </a:defRPr>
            </a:lvl1pPr>
          </a:lstStyle>
          <a:p>
            <a:fld id="{CF8153E2-5070-486A-BE74-EF3E2C20700D}" type="slidenum">
              <a:rPr lang="en-US" altLang="en-US" noProof="0" smtClean="0"/>
              <a:pPr/>
              <a:t>‹#›</a:t>
            </a:fld>
            <a:endParaRPr lang="en-US" altLang="en-US" noProof="0" dirty="0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123" y="268382"/>
            <a:ext cx="1285517" cy="59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3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6" r:id="rId1"/>
    <p:sldLayoutId id="2147484517" r:id="rId2"/>
    <p:sldLayoutId id="2147484518" r:id="rId3"/>
    <p:sldLayoutId id="2147484530" r:id="rId4"/>
    <p:sldLayoutId id="2147484520" r:id="rId5"/>
    <p:sldLayoutId id="2147484521" r:id="rId6"/>
    <p:sldLayoutId id="2147484522" r:id="rId7"/>
    <p:sldLayoutId id="2147484523" r:id="rId8"/>
    <p:sldLayoutId id="2147484525" r:id="rId9"/>
    <p:sldLayoutId id="2147484526" r:id="rId10"/>
    <p:sldLayoutId id="2147484527" r:id="rId11"/>
    <p:sldLayoutId id="2147484528" r:id="rId12"/>
    <p:sldLayoutId id="2147484529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de-DE" sz="1600" b="1" kern="1200" cap="all" baseline="0" dirty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Arial" charset="0"/>
        </a:defRPr>
      </a:lvl9pPr>
    </p:titleStyle>
    <p:bodyStyle>
      <a:lvl1pPr marL="0" indent="0" algn="l" defTabSz="184150" rtl="0" eaLnBrk="1" fontAlgn="base" hangingPunct="1">
        <a:spcBef>
          <a:spcPts val="600"/>
        </a:spcBef>
        <a:spcAft>
          <a:spcPct val="0"/>
        </a:spcAft>
        <a:buClr>
          <a:schemeClr val="tx2"/>
        </a:buClr>
        <a:buFont typeface="Wingdings 2" panose="05020102010507070707" pitchFamily="18" charset="2"/>
        <a:buNone/>
        <a:tabLst>
          <a:tab pos="361950" algn="l"/>
        </a:tabLst>
        <a:defRPr sz="1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400"/>
        </a:spcBef>
        <a:spcAft>
          <a:spcPct val="0"/>
        </a:spcAft>
        <a:buClr>
          <a:srgbClr val="314567"/>
        </a:buClr>
        <a:buFont typeface="Wingdings" panose="05000000000000000000" pitchFamily="2" charset="2"/>
        <a:buChar char="§"/>
        <a:defRPr sz="1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ts val="400"/>
        </a:spcBef>
        <a:spcAft>
          <a:spcPct val="0"/>
        </a:spcAft>
        <a:buClr>
          <a:srgbClr val="314567"/>
        </a:buClr>
        <a:buFont typeface="Wingdings 2" panose="05020102010507070707" pitchFamily="18" charset="2"/>
        <a:buChar char="É"/>
        <a:defRPr sz="1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ts val="400"/>
        </a:spcBef>
        <a:spcAft>
          <a:spcPct val="0"/>
        </a:spcAft>
        <a:buClr>
          <a:srgbClr val="314567"/>
        </a:buClr>
        <a:buFont typeface="Wingdings" panose="05000000000000000000" pitchFamily="2" charset="2"/>
        <a:buChar char="§"/>
        <a:defRPr sz="1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ts val="400"/>
        </a:spcBef>
        <a:spcAft>
          <a:spcPct val="0"/>
        </a:spcAft>
        <a:buClr>
          <a:srgbClr val="314567"/>
        </a:buClr>
        <a:buFont typeface="Wingdings" panose="05000000000000000000" pitchFamily="2" charset="2"/>
        <a:buChar char="§"/>
        <a:defRPr sz="1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314567"/>
        </a:buClr>
        <a:buFont typeface="Wingdings" pitchFamily="2" charset="2"/>
        <a:buChar char="§"/>
        <a:defRPr sz="1400">
          <a:solidFill>
            <a:srgbClr val="314067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314567"/>
        </a:buClr>
        <a:buFont typeface="Wingdings" pitchFamily="2" charset="2"/>
        <a:buChar char="§"/>
        <a:defRPr sz="1400">
          <a:solidFill>
            <a:srgbClr val="314067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314567"/>
        </a:buClr>
        <a:buFont typeface="Wingdings" pitchFamily="2" charset="2"/>
        <a:buChar char="§"/>
        <a:defRPr sz="1400">
          <a:solidFill>
            <a:srgbClr val="314067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314567"/>
        </a:buClr>
        <a:buFont typeface="Wingdings" pitchFamily="2" charset="2"/>
        <a:buChar char="§"/>
        <a:defRPr sz="1400">
          <a:solidFill>
            <a:srgbClr val="314067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8" pos="7469" userDrawn="1">
          <p15:clr>
            <a:srgbClr val="F26B43"/>
          </p15:clr>
        </p15:guide>
        <p15:guide id="9" orient="horz" pos="913" userDrawn="1">
          <p15:clr>
            <a:srgbClr val="F26B43"/>
          </p15:clr>
        </p15:guide>
        <p15:guide id="10" orient="horz" pos="3861" userDrawn="1">
          <p15:clr>
            <a:srgbClr val="F26B43"/>
          </p15:clr>
        </p15:guide>
        <p15:guide id="11" pos="7129" userDrawn="1">
          <p15:clr>
            <a:srgbClr val="F26B43"/>
          </p15:clr>
        </p15:guide>
        <p15:guide id="13" pos="551" userDrawn="1">
          <p15:clr>
            <a:srgbClr val="F26B43"/>
          </p15:clr>
        </p15:guide>
        <p15:guide id="14" pos="3953" userDrawn="1">
          <p15:clr>
            <a:srgbClr val="F26B43"/>
          </p15:clr>
        </p15:guide>
        <p15:guide id="15" pos="3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evin.chen@suss.com.c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7.wmf"/><Relationship Id="rId9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57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p4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4"/>
          <p:cNvSpPr>
            <a:spLocks noGrp="1"/>
          </p:cNvSpPr>
          <p:nvPr>
            <p:ph type="title"/>
          </p:nvPr>
        </p:nvSpPr>
        <p:spPr>
          <a:xfrm>
            <a:off x="1158517" y="1398954"/>
            <a:ext cx="6305635" cy="733901"/>
          </a:xfrm>
        </p:spPr>
        <p:txBody>
          <a:bodyPr/>
          <a:lstStyle/>
          <a:p>
            <a:r>
              <a:rPr lang="en-US" dirty="0" smtClean="0"/>
              <a:t>MA6BA6GEN4 TRAINING</a:t>
            </a:r>
          </a:p>
        </p:txBody>
      </p:sp>
      <p:sp>
        <p:nvSpPr>
          <p:cNvPr id="17411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6023992" y="3068960"/>
            <a:ext cx="2592288" cy="1152128"/>
          </a:xfrm>
        </p:spPr>
        <p:txBody>
          <a:bodyPr/>
          <a:lstStyle/>
          <a:p>
            <a:r>
              <a:rPr lang="de-DE" dirty="0"/>
              <a:t>k</a:t>
            </a:r>
            <a:r>
              <a:rPr lang="de-DE" dirty="0" smtClean="0"/>
              <a:t>evin chen (13540469265)</a:t>
            </a:r>
            <a:endParaRPr lang="de-DE" dirty="0"/>
          </a:p>
          <a:p>
            <a:r>
              <a:rPr lang="de-DE" dirty="0" smtClean="0">
                <a:hlinkClick r:id="rId3"/>
              </a:rPr>
              <a:t>kevin.chen@suss.com.cn</a:t>
            </a:r>
            <a:endParaRPr lang="de-DE" dirty="0" smtClean="0"/>
          </a:p>
          <a:p>
            <a:r>
              <a:rPr lang="zh-CN" altLang="en-US" dirty="0" smtClean="0"/>
              <a:t>陈   威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5" name="Textplatzhalter 1"/>
          <p:cNvSpPr txBox="1">
            <a:spLocks/>
          </p:cNvSpPr>
          <p:nvPr/>
        </p:nvSpPr>
        <p:spPr>
          <a:xfrm>
            <a:off x="10345516" y="6237312"/>
            <a:ext cx="1824880" cy="26933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84150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Wingdings 2" panose="05020102010507070707" pitchFamily="18" charset="2"/>
              <a:buNone/>
              <a:tabLst>
                <a:tab pos="36195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314567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314567"/>
              </a:buClr>
              <a:buFont typeface="Wingdings 2" panose="05020102010507070707" pitchFamily="18" charset="2"/>
              <a:buChar char="É"/>
              <a:defRPr sz="1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314567"/>
              </a:buClr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314567"/>
              </a:buClr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4567"/>
              </a:buClr>
              <a:buFont typeface="Wingdings" pitchFamily="2" charset="2"/>
              <a:buChar char="§"/>
              <a:defRPr sz="1400">
                <a:solidFill>
                  <a:srgbClr val="314067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4567"/>
              </a:buClr>
              <a:buFont typeface="Wingdings" pitchFamily="2" charset="2"/>
              <a:buChar char="§"/>
              <a:defRPr sz="1400">
                <a:solidFill>
                  <a:srgbClr val="314067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4567"/>
              </a:buClr>
              <a:buFont typeface="Wingdings" pitchFamily="2" charset="2"/>
              <a:buChar char="§"/>
              <a:defRPr sz="1400">
                <a:solidFill>
                  <a:srgbClr val="314067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4567"/>
              </a:buClr>
              <a:buFont typeface="Wingdings" pitchFamily="2" charset="2"/>
              <a:buChar char="§"/>
              <a:defRPr sz="1400">
                <a:solidFill>
                  <a:srgbClr val="314067"/>
                </a:solidFill>
                <a:latin typeface="+mn-lt"/>
              </a:defRPr>
            </a:lvl9pPr>
          </a:lstStyle>
          <a:p>
            <a:r>
              <a:rPr lang="de-DE" b="0" kern="0" dirty="0" smtClean="0"/>
              <a:t>2022-06-14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305" y="1765904"/>
            <a:ext cx="3356029" cy="482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9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4</a:t>
            </a:r>
            <a:r>
              <a:rPr lang="zh-CN" altLang="en-US" dirty="0"/>
              <a:t>、</a:t>
            </a:r>
            <a:r>
              <a:rPr lang="en-US" altLang="zh-CN" dirty="0"/>
              <a:t>SUSS Leveling system(</a:t>
            </a:r>
            <a:r>
              <a:rPr lang="en-US" altLang="zh-CN" dirty="0" err="1"/>
              <a:t>wec</a:t>
            </a:r>
            <a:r>
              <a:rPr lang="en-US" altLang="zh-CN" dirty="0"/>
              <a:t>)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graphicFrame>
        <p:nvGraphicFramePr>
          <p:cNvPr id="171" name="Object 2"/>
          <p:cNvGraphicFramePr>
            <a:graphicFrameLocks noChangeAspect="1"/>
          </p:cNvGraphicFramePr>
          <p:nvPr/>
        </p:nvGraphicFramePr>
        <p:xfrm>
          <a:off x="1368425" y="1643063"/>
          <a:ext cx="6570663" cy="415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CorelPhotoPaint.Image.8" r:id="rId3" imgW="3154419" imgH="1996275" progId="CorelPhotoPaint.Image.8">
                  <p:embed/>
                </p:oleObj>
              </mc:Choice>
              <mc:Fallback>
                <p:oleObj name="CorelPhotoPaint.Image.8" r:id="rId3" imgW="3154419" imgH="1996275" progId="CorelPhotoPaint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8425" y="1643063"/>
                        <a:ext cx="6570663" cy="4157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" name="Text Box 4"/>
          <p:cNvSpPr txBox="1">
            <a:spLocks noChangeArrowheads="1"/>
          </p:cNvSpPr>
          <p:nvPr/>
        </p:nvSpPr>
        <p:spPr bwMode="auto">
          <a:xfrm>
            <a:off x="3946525" y="3451225"/>
            <a:ext cx="150018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83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588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sz="1400" b="1" i="1">
                <a:latin typeface="Arial" panose="020B0604020202020204" pitchFamily="34" charset="0"/>
              </a:rPr>
              <a:t>Proximity</a:t>
            </a:r>
          </a:p>
          <a:p>
            <a:pPr algn="ctr"/>
            <a:r>
              <a:rPr lang="en-US" sz="1400" b="1" i="1">
                <a:latin typeface="Arial" panose="020B0604020202020204" pitchFamily="34" charset="0"/>
              </a:rPr>
              <a:t>Spacers</a:t>
            </a:r>
          </a:p>
        </p:txBody>
      </p:sp>
      <p:sp>
        <p:nvSpPr>
          <p:cNvPr id="173" name="Line 5"/>
          <p:cNvSpPr>
            <a:spLocks noChangeShapeType="1"/>
          </p:cNvSpPr>
          <p:nvPr/>
        </p:nvSpPr>
        <p:spPr bwMode="auto">
          <a:xfrm flipH="1" flipV="1">
            <a:off x="3441700" y="3517900"/>
            <a:ext cx="685800" cy="11430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" name="Line 6"/>
          <p:cNvSpPr>
            <a:spLocks noChangeShapeType="1"/>
          </p:cNvSpPr>
          <p:nvPr/>
        </p:nvSpPr>
        <p:spPr bwMode="auto">
          <a:xfrm flipV="1">
            <a:off x="5003800" y="3187700"/>
            <a:ext cx="546100" cy="31750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5" name="Line 7"/>
          <p:cNvSpPr>
            <a:spLocks noChangeShapeType="1"/>
          </p:cNvSpPr>
          <p:nvPr/>
        </p:nvSpPr>
        <p:spPr bwMode="auto">
          <a:xfrm>
            <a:off x="4749800" y="3975100"/>
            <a:ext cx="266700" cy="44450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6" name="Text Box 8"/>
          <p:cNvSpPr txBox="1">
            <a:spLocks noChangeArrowheads="1"/>
          </p:cNvSpPr>
          <p:nvPr/>
        </p:nvSpPr>
        <p:spPr bwMode="auto">
          <a:xfrm>
            <a:off x="6651625" y="4632325"/>
            <a:ext cx="1119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83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588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</a:pPr>
            <a:r>
              <a:rPr lang="en-US" sz="1400" b="1" i="1">
                <a:latin typeface="Arial" panose="020B0604020202020204" pitchFamily="34" charset="0"/>
              </a:rPr>
              <a:t>Vacuum</a:t>
            </a:r>
          </a:p>
        </p:txBody>
      </p:sp>
      <p:sp>
        <p:nvSpPr>
          <p:cNvPr id="177" name="Text Box 9"/>
          <p:cNvSpPr txBox="1">
            <a:spLocks noChangeArrowheads="1"/>
          </p:cNvSpPr>
          <p:nvPr/>
        </p:nvSpPr>
        <p:spPr bwMode="auto">
          <a:xfrm>
            <a:off x="6956425" y="2117725"/>
            <a:ext cx="1119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83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588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</a:pPr>
            <a:r>
              <a:rPr lang="en-US" sz="1400" b="1" i="1">
                <a:latin typeface="Arial" panose="020B0604020202020204" pitchFamily="34" charset="0"/>
              </a:rPr>
              <a:t>Tubing</a:t>
            </a:r>
          </a:p>
        </p:txBody>
      </p:sp>
      <p:sp>
        <p:nvSpPr>
          <p:cNvPr id="178" name="Text Box 10"/>
          <p:cNvSpPr txBox="1">
            <a:spLocks noChangeArrowheads="1"/>
          </p:cNvSpPr>
          <p:nvPr/>
        </p:nvSpPr>
        <p:spPr bwMode="auto">
          <a:xfrm>
            <a:off x="606425" y="4721225"/>
            <a:ext cx="1119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83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588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5000"/>
              </a:spcBef>
            </a:pPr>
            <a:r>
              <a:rPr lang="en-US" sz="1400" b="1" i="1">
                <a:latin typeface="Arial" panose="020B0604020202020204" pitchFamily="34" charset="0"/>
              </a:rPr>
              <a:t>Handle</a:t>
            </a:r>
          </a:p>
        </p:txBody>
      </p:sp>
      <p:sp>
        <p:nvSpPr>
          <p:cNvPr id="179" name="Text Box 11"/>
          <p:cNvSpPr txBox="1">
            <a:spLocks noChangeArrowheads="1"/>
          </p:cNvSpPr>
          <p:nvPr/>
        </p:nvSpPr>
        <p:spPr bwMode="auto">
          <a:xfrm>
            <a:off x="1990725" y="5318125"/>
            <a:ext cx="133508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83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588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</a:pPr>
            <a:r>
              <a:rPr lang="en-US" sz="1400" b="1" i="1">
                <a:latin typeface="Arial" panose="020B0604020202020204" pitchFamily="34" charset="0"/>
              </a:rPr>
              <a:t>Vacuum/air fittings</a:t>
            </a:r>
          </a:p>
        </p:txBody>
      </p:sp>
      <p:sp>
        <p:nvSpPr>
          <p:cNvPr id="180" name="Text Box 12"/>
          <p:cNvSpPr txBox="1">
            <a:spLocks noChangeArrowheads="1"/>
          </p:cNvSpPr>
          <p:nvPr/>
        </p:nvSpPr>
        <p:spPr bwMode="auto">
          <a:xfrm>
            <a:off x="1571625" y="1774825"/>
            <a:ext cx="205898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83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588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</a:pPr>
            <a:r>
              <a:rPr lang="en-US" sz="1400" b="1" i="1">
                <a:latin typeface="Arial" panose="020B0604020202020204" pitchFamily="34" charset="0"/>
              </a:rPr>
              <a:t>Positioning pins for mask</a:t>
            </a:r>
          </a:p>
        </p:txBody>
      </p:sp>
      <p:cxnSp>
        <p:nvCxnSpPr>
          <p:cNvPr id="181" name="AutoShape 13"/>
          <p:cNvCxnSpPr>
            <a:cxnSpLocks noChangeShapeType="1"/>
            <a:stCxn id="177" idx="2"/>
          </p:cNvCxnSpPr>
          <p:nvPr/>
        </p:nvCxnSpPr>
        <p:spPr bwMode="auto">
          <a:xfrm rot="5400000">
            <a:off x="6595269" y="2851944"/>
            <a:ext cx="1350963" cy="492125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rgbClr val="FF99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82" name="AutoShape 14"/>
          <p:cNvCxnSpPr>
            <a:cxnSpLocks noChangeShapeType="1"/>
            <a:stCxn id="176" idx="1"/>
          </p:cNvCxnSpPr>
          <p:nvPr/>
        </p:nvCxnSpPr>
        <p:spPr bwMode="auto">
          <a:xfrm rot="10800000">
            <a:off x="6046788" y="4116388"/>
            <a:ext cx="604837" cy="668337"/>
          </a:xfrm>
          <a:prstGeom prst="bentConnector2">
            <a:avLst/>
          </a:prstGeom>
          <a:noFill/>
          <a:ln w="9525">
            <a:solidFill>
              <a:srgbClr val="FF99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83" name="AutoShape 15"/>
          <p:cNvCxnSpPr>
            <a:cxnSpLocks noChangeShapeType="1"/>
            <a:stCxn id="179" idx="0"/>
          </p:cNvCxnSpPr>
          <p:nvPr/>
        </p:nvCxnSpPr>
        <p:spPr bwMode="auto">
          <a:xfrm rot="16200000">
            <a:off x="2647157" y="4991894"/>
            <a:ext cx="338137" cy="314325"/>
          </a:xfrm>
          <a:prstGeom prst="bentConnector3">
            <a:avLst>
              <a:gd name="adj1" fmla="val 49764"/>
            </a:avLst>
          </a:prstGeom>
          <a:noFill/>
          <a:ln w="9525">
            <a:solidFill>
              <a:srgbClr val="FF99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84" name="AutoShape 16"/>
          <p:cNvCxnSpPr>
            <a:cxnSpLocks noChangeShapeType="1"/>
            <a:stCxn id="178" idx="3"/>
          </p:cNvCxnSpPr>
          <p:nvPr/>
        </p:nvCxnSpPr>
        <p:spPr bwMode="auto">
          <a:xfrm flipV="1">
            <a:off x="1725613" y="4624388"/>
            <a:ext cx="688975" cy="2492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FF99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85" name="Line 17"/>
          <p:cNvSpPr>
            <a:spLocks noChangeShapeType="1"/>
          </p:cNvSpPr>
          <p:nvPr/>
        </p:nvSpPr>
        <p:spPr bwMode="auto">
          <a:xfrm>
            <a:off x="2381250" y="2260600"/>
            <a:ext cx="946150" cy="822325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6" name="Line 18"/>
          <p:cNvSpPr>
            <a:spLocks noChangeShapeType="1"/>
          </p:cNvSpPr>
          <p:nvPr/>
        </p:nvSpPr>
        <p:spPr bwMode="auto">
          <a:xfrm>
            <a:off x="2387600" y="2260600"/>
            <a:ext cx="2870200" cy="49530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7" name="Line 19"/>
          <p:cNvSpPr>
            <a:spLocks noChangeShapeType="1"/>
          </p:cNvSpPr>
          <p:nvPr/>
        </p:nvSpPr>
        <p:spPr bwMode="auto">
          <a:xfrm>
            <a:off x="2387600" y="2273300"/>
            <a:ext cx="3606800" cy="92710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43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4</a:t>
            </a:r>
            <a:r>
              <a:rPr lang="zh-CN" altLang="en-US" dirty="0"/>
              <a:t>、</a:t>
            </a:r>
            <a:r>
              <a:rPr lang="en-US" altLang="zh-CN" dirty="0"/>
              <a:t>SUSS Leveling system(</a:t>
            </a:r>
            <a:r>
              <a:rPr lang="en-US" altLang="zh-CN" dirty="0" err="1"/>
              <a:t>wec</a:t>
            </a:r>
            <a:r>
              <a:rPr lang="en-US" altLang="zh-CN" dirty="0"/>
              <a:t>)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457825" y="1738313"/>
            <a:ext cx="3252788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Wafer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Chuck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Pneumatic &amp; Vacuum Connections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Proximity Sensor WEC-Pos.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Wedge-Error Compensation Pistons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Proximity Sensor Base-Pos.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Pneumatic Brake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Precise Ball-Bearing Guide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Stepper Motor Z-Axis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 dirty="0">
              <a:latin typeface="Arial" panose="020B0604020202020204" pitchFamily="34" charset="0"/>
            </a:endParaRPr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27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Rectangle 33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38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53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Rectangle 77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7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8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89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90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94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95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97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Oval 98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Line 99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Oval 100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101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5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6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07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Rectangle 138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144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145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8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49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50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2343150" y="2373313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4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56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Rectangle 158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Line 159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Oval 160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" name="Line 161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6" name="Line 163"/>
          <p:cNvSpPr>
            <a:spLocks noChangeShapeType="1"/>
          </p:cNvSpPr>
          <p:nvPr/>
        </p:nvSpPr>
        <p:spPr bwMode="auto">
          <a:xfrm flipH="1">
            <a:off x="3759200" y="2260600"/>
            <a:ext cx="1587500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164"/>
          <p:cNvSpPr>
            <a:spLocks noChangeShapeType="1"/>
          </p:cNvSpPr>
          <p:nvPr/>
        </p:nvSpPr>
        <p:spPr bwMode="auto">
          <a:xfrm flipH="1" flipV="1">
            <a:off x="3759200" y="2540000"/>
            <a:ext cx="1638300" cy="12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Line 165"/>
          <p:cNvSpPr>
            <a:spLocks noChangeShapeType="1"/>
          </p:cNvSpPr>
          <p:nvPr/>
        </p:nvSpPr>
        <p:spPr bwMode="auto">
          <a:xfrm flipH="1" flipV="1">
            <a:off x="4660900" y="2730500"/>
            <a:ext cx="7239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9" name="Line 166"/>
          <p:cNvSpPr>
            <a:spLocks noChangeShapeType="1"/>
          </p:cNvSpPr>
          <p:nvPr/>
        </p:nvSpPr>
        <p:spPr bwMode="auto">
          <a:xfrm flipH="1" flipV="1">
            <a:off x="4356100" y="3263900"/>
            <a:ext cx="102870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0" name="Line 167"/>
          <p:cNvSpPr>
            <a:spLocks noChangeShapeType="1"/>
          </p:cNvSpPr>
          <p:nvPr/>
        </p:nvSpPr>
        <p:spPr bwMode="auto">
          <a:xfrm flipH="1" flipV="1">
            <a:off x="4165600" y="3352800"/>
            <a:ext cx="1206500" cy="698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1" name="Line 168"/>
          <p:cNvSpPr>
            <a:spLocks noChangeShapeType="1"/>
          </p:cNvSpPr>
          <p:nvPr/>
        </p:nvSpPr>
        <p:spPr bwMode="auto">
          <a:xfrm flipH="1" flipV="1">
            <a:off x="4051300" y="3848100"/>
            <a:ext cx="1333500" cy="825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2" name="Line 169"/>
          <p:cNvSpPr>
            <a:spLocks noChangeShapeType="1"/>
          </p:cNvSpPr>
          <p:nvPr/>
        </p:nvSpPr>
        <p:spPr bwMode="auto">
          <a:xfrm flipH="1" flipV="1">
            <a:off x="2451100" y="3378200"/>
            <a:ext cx="2946400" cy="166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3" name="Line 170"/>
          <p:cNvSpPr>
            <a:spLocks noChangeShapeType="1"/>
          </p:cNvSpPr>
          <p:nvPr/>
        </p:nvSpPr>
        <p:spPr bwMode="auto">
          <a:xfrm flipH="1" flipV="1">
            <a:off x="3594100" y="4292600"/>
            <a:ext cx="1778000" cy="1155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" name="Line 171"/>
          <p:cNvSpPr>
            <a:spLocks noChangeShapeType="1"/>
          </p:cNvSpPr>
          <p:nvPr/>
        </p:nvSpPr>
        <p:spPr bwMode="auto">
          <a:xfrm flipH="1" flipV="1">
            <a:off x="3162300" y="4826000"/>
            <a:ext cx="2222500" cy="1003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92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Contact mode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19200" y="1936750"/>
            <a:ext cx="3346450" cy="693738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>
            <a:normAutofit/>
          </a:bodyPr>
          <a:lstStyle>
            <a:lvl1pPr marL="285750" indent="-285750" algn="l" defTabSz="184150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FC000"/>
              </a:buClr>
              <a:buSzPct val="100000"/>
              <a:buFont typeface="Wingdings 2" panose="05020102010507070707" pitchFamily="18" charset="2"/>
              <a:buChar char=""/>
              <a:tabLst>
                <a:tab pos="36195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01613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314567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+mn-lt"/>
              </a:defRPr>
            </a:lvl2pPr>
            <a:lvl3pPr marL="808038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bg1"/>
              </a:buClr>
              <a:buFont typeface="Wingdings 2" panose="05020102010507070707" pitchFamily="18" charset="2"/>
              <a:buChar char=""/>
              <a:defRPr sz="1100">
                <a:solidFill>
                  <a:schemeClr val="tx1"/>
                </a:solidFill>
                <a:latin typeface="+mn-lt"/>
              </a:defRPr>
            </a:lvl3pPr>
            <a:lvl4pPr marL="1071563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314567"/>
              </a:buClr>
              <a:buFont typeface="Wingdings" panose="05000000000000000000" pitchFamily="2" charset="2"/>
              <a:buChar char="§"/>
              <a:defRPr sz="1050">
                <a:solidFill>
                  <a:schemeClr val="tx1"/>
                </a:solidFill>
                <a:latin typeface="+mn-lt"/>
              </a:defRPr>
            </a:lvl4pPr>
            <a:lvl5pPr marL="133985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314567"/>
              </a:buClr>
              <a:buFont typeface="Wingdings" panose="05000000000000000000" pitchFamily="2" charset="2"/>
              <a:buChar char="§"/>
              <a:defRPr sz="105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4567"/>
              </a:buClr>
              <a:buFont typeface="Wingdings" pitchFamily="2" charset="2"/>
              <a:buChar char="§"/>
              <a:defRPr sz="1400">
                <a:solidFill>
                  <a:srgbClr val="314067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4567"/>
              </a:buClr>
              <a:buFont typeface="Wingdings" pitchFamily="2" charset="2"/>
              <a:buChar char="§"/>
              <a:defRPr sz="1400">
                <a:solidFill>
                  <a:srgbClr val="314067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4567"/>
              </a:buClr>
              <a:buFont typeface="Wingdings" pitchFamily="2" charset="2"/>
              <a:buChar char="§"/>
              <a:defRPr sz="1400">
                <a:solidFill>
                  <a:srgbClr val="314067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4567"/>
              </a:buClr>
              <a:buFont typeface="Wingdings" pitchFamily="2" charset="2"/>
              <a:buChar char="§"/>
              <a:defRPr sz="1400">
                <a:solidFill>
                  <a:srgbClr val="314067"/>
                </a:solidFill>
                <a:latin typeface="+mn-lt"/>
              </a:defRPr>
            </a:lvl9pPr>
          </a:lstStyle>
          <a:p>
            <a:pPr marL="0" indent="0">
              <a:spcBef>
                <a:spcPct val="55000"/>
              </a:spcBef>
              <a:buClr>
                <a:srgbClr val="FE9B03"/>
              </a:buClr>
              <a:buNone/>
            </a:pPr>
            <a:r>
              <a:rPr lang="en-US" sz="1600" b="1" kern="0" dirty="0" smtClean="0"/>
              <a:t>Soft contact </a:t>
            </a:r>
          </a:p>
          <a:p>
            <a:pPr marL="0" indent="0">
              <a:spcBef>
                <a:spcPct val="0"/>
              </a:spcBef>
              <a:buClr>
                <a:srgbClr val="FE9B03"/>
              </a:buClr>
              <a:buNone/>
            </a:pPr>
            <a:r>
              <a:rPr lang="en-US" sz="1600" b="0" kern="0" dirty="0" smtClean="0"/>
              <a:t>(adjustable mechanical pressure) </a:t>
            </a:r>
            <a:endParaRPr lang="en-US" sz="1600" b="0" kern="0" dirty="0"/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5522913" y="3544888"/>
            <a:ext cx="2668587" cy="1066800"/>
            <a:chOff x="335" y="2357"/>
            <a:chExt cx="1681" cy="672"/>
          </a:xfrm>
        </p:grpSpPr>
        <p:graphicFrame>
          <p:nvGraphicFramePr>
            <p:cNvPr id="8" name="Object 5"/>
            <p:cNvGraphicFramePr>
              <a:graphicFrameLocks noChangeAspect="1"/>
            </p:cNvGraphicFramePr>
            <p:nvPr/>
          </p:nvGraphicFramePr>
          <p:xfrm>
            <a:off x="335" y="2357"/>
            <a:ext cx="1681" cy="3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" name="CorelDRAW" r:id="rId3" imgW="7255440" imgH="2242800" progId="CorelDraw.Grafik.8">
                    <p:embed/>
                  </p:oleObj>
                </mc:Choice>
                <mc:Fallback>
                  <p:oleObj name="CorelDRAW" r:id="rId3" imgW="7255440" imgH="2242800" progId="CorelDraw.Grafik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" y="2357"/>
                          <a:ext cx="1681" cy="3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6"/>
            <p:cNvSpPr txBox="1">
              <a:spLocks noChangeAspect="1" noChangeArrowheads="1"/>
            </p:cNvSpPr>
            <p:nvPr/>
          </p:nvSpPr>
          <p:spPr bwMode="auto">
            <a:xfrm>
              <a:off x="598" y="2798"/>
              <a:ext cx="128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E9B03"/>
                </a:buClr>
              </a:pPr>
              <a:r>
                <a:rPr lang="en-US" sz="1800" b="1" i="1">
                  <a:latin typeface="Arial Narrow" panose="020B0606020202030204" pitchFamily="34" charset="0"/>
                </a:rPr>
                <a:t>Mechanical pressure</a:t>
              </a:r>
            </a:p>
          </p:txBody>
        </p:sp>
        <p:sp>
          <p:nvSpPr>
            <p:cNvPr id="10" name="Line 7"/>
            <p:cNvSpPr>
              <a:spLocks noChangeAspect="1" noChangeShapeType="1"/>
            </p:cNvSpPr>
            <p:nvPr/>
          </p:nvSpPr>
          <p:spPr bwMode="auto">
            <a:xfrm flipV="1">
              <a:off x="1172" y="2629"/>
              <a:ext cx="0" cy="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Text Box 8"/>
            <p:cNvSpPr txBox="1">
              <a:spLocks noChangeAspect="1" noChangeArrowheads="1"/>
            </p:cNvSpPr>
            <p:nvPr/>
          </p:nvSpPr>
          <p:spPr bwMode="auto">
            <a:xfrm>
              <a:off x="1197" y="2620"/>
              <a:ext cx="24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E9B03"/>
                </a:buClr>
              </a:pPr>
              <a:r>
                <a:rPr lang="en-US" sz="1800" b="1" i="1">
                  <a:latin typeface="Arial Narrow" panose="020B0606020202030204" pitchFamily="34" charset="0"/>
                </a:rPr>
                <a:t>N</a:t>
              </a:r>
              <a:r>
                <a:rPr lang="en-US" sz="1800" b="1" i="1" baseline="-25000">
                  <a:latin typeface="Arial Narrow" panose="020B0606020202030204" pitchFamily="34" charset="0"/>
                </a:rPr>
                <a:t>2</a:t>
              </a:r>
              <a:endParaRPr lang="en-US" sz="1800" b="1" i="1">
                <a:latin typeface="Arial Narrow" panose="020B0606020202030204" pitchFamily="34" charset="0"/>
              </a:endParaRPr>
            </a:p>
          </p:txBody>
        </p:sp>
      </p:grp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5497513" y="5075238"/>
            <a:ext cx="2668587" cy="1065212"/>
            <a:chOff x="319" y="3321"/>
            <a:chExt cx="1681" cy="671"/>
          </a:xfrm>
        </p:grpSpPr>
        <p:graphicFrame>
          <p:nvGraphicFramePr>
            <p:cNvPr id="13" name="Object 10"/>
            <p:cNvGraphicFramePr>
              <a:graphicFrameLocks noChangeAspect="1"/>
            </p:cNvGraphicFramePr>
            <p:nvPr/>
          </p:nvGraphicFramePr>
          <p:xfrm>
            <a:off x="319" y="3321"/>
            <a:ext cx="1681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0" name="CorelDRAW" r:id="rId5" imgW="7255440" imgH="2242800" progId="CorelDraw.Grafik.8">
                    <p:embed/>
                  </p:oleObj>
                </mc:Choice>
                <mc:Fallback>
                  <p:oleObj name="CorelDRAW" r:id="rId5" imgW="7255440" imgH="2242800" progId="CorelDraw.Grafik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" y="3321"/>
                          <a:ext cx="1681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 Box 11"/>
            <p:cNvSpPr txBox="1">
              <a:spLocks noChangeAspect="1" noChangeArrowheads="1"/>
            </p:cNvSpPr>
            <p:nvPr/>
          </p:nvSpPr>
          <p:spPr bwMode="auto">
            <a:xfrm>
              <a:off x="538" y="3761"/>
              <a:ext cx="128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E9B03"/>
                </a:buClr>
              </a:pPr>
              <a:r>
                <a:rPr lang="en-US" sz="1800" b="1" i="1">
                  <a:latin typeface="Arial Narrow" panose="020B0606020202030204" pitchFamily="34" charset="0"/>
                </a:rPr>
                <a:t>Mechanical pressure</a:t>
              </a:r>
            </a:p>
          </p:txBody>
        </p:sp>
        <p:sp>
          <p:nvSpPr>
            <p:cNvPr id="15" name="Text Box 12"/>
            <p:cNvSpPr txBox="1">
              <a:spLocks noChangeAspect="1" noChangeArrowheads="1"/>
            </p:cNvSpPr>
            <p:nvPr/>
          </p:nvSpPr>
          <p:spPr bwMode="auto">
            <a:xfrm>
              <a:off x="322" y="3583"/>
              <a:ext cx="32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E9B03"/>
                </a:buClr>
              </a:pPr>
              <a:r>
                <a:rPr lang="en-US" sz="1800" b="1" i="1">
                  <a:latin typeface="Arial Narrow" panose="020B0606020202030204" pitchFamily="34" charset="0"/>
                </a:rPr>
                <a:t>Vac</a:t>
              </a:r>
            </a:p>
          </p:txBody>
        </p:sp>
        <p:sp>
          <p:nvSpPr>
            <p:cNvPr id="16" name="Line 13"/>
            <p:cNvSpPr>
              <a:spLocks noChangeAspect="1" noChangeShapeType="1"/>
            </p:cNvSpPr>
            <p:nvPr/>
          </p:nvSpPr>
          <p:spPr bwMode="auto">
            <a:xfrm>
              <a:off x="641" y="3594"/>
              <a:ext cx="0" cy="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7" name="Group 14"/>
          <p:cNvGrpSpPr>
            <a:grpSpLocks/>
          </p:cNvGrpSpPr>
          <p:nvPr/>
        </p:nvGrpSpPr>
        <p:grpSpPr bwMode="auto">
          <a:xfrm>
            <a:off x="5432425" y="1601788"/>
            <a:ext cx="2727325" cy="1385887"/>
            <a:chOff x="278" y="1133"/>
            <a:chExt cx="1718" cy="873"/>
          </a:xfrm>
        </p:grpSpPr>
        <p:graphicFrame>
          <p:nvGraphicFramePr>
            <p:cNvPr id="18" name="Object 15"/>
            <p:cNvGraphicFramePr>
              <a:graphicFrameLocks noChangeAspect="1"/>
            </p:cNvGraphicFramePr>
            <p:nvPr/>
          </p:nvGraphicFramePr>
          <p:xfrm>
            <a:off x="315" y="1333"/>
            <a:ext cx="1681" cy="3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1" name="CorelDRAW" r:id="rId7" imgW="7255440" imgH="2242800" progId="CorelDraw.Grafik.8">
                    <p:embed/>
                  </p:oleObj>
                </mc:Choice>
                <mc:Fallback>
                  <p:oleObj name="CorelDRAW" r:id="rId7" imgW="7255440" imgH="2242800" progId="CorelDraw.Grafik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" y="1333"/>
                          <a:ext cx="1681" cy="3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 Box 16"/>
            <p:cNvSpPr txBox="1">
              <a:spLocks noChangeAspect="1" noChangeArrowheads="1"/>
            </p:cNvSpPr>
            <p:nvPr/>
          </p:nvSpPr>
          <p:spPr bwMode="auto">
            <a:xfrm>
              <a:off x="1157" y="1583"/>
              <a:ext cx="32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E9B03"/>
                </a:buClr>
              </a:pPr>
              <a:r>
                <a:rPr lang="en-US" sz="1800" b="1" i="1">
                  <a:latin typeface="Arial Narrow" panose="020B0606020202030204" pitchFamily="34" charset="0"/>
                </a:rPr>
                <a:t>Vac</a:t>
              </a:r>
            </a:p>
          </p:txBody>
        </p:sp>
        <p:sp>
          <p:nvSpPr>
            <p:cNvPr id="20" name="Line 17"/>
            <p:cNvSpPr>
              <a:spLocks noChangeAspect="1" noChangeShapeType="1"/>
            </p:cNvSpPr>
            <p:nvPr/>
          </p:nvSpPr>
          <p:spPr bwMode="auto">
            <a:xfrm>
              <a:off x="1149" y="1598"/>
              <a:ext cx="0" cy="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" name="Text Box 18"/>
            <p:cNvSpPr txBox="1">
              <a:spLocks noChangeAspect="1" noChangeArrowheads="1"/>
            </p:cNvSpPr>
            <p:nvPr/>
          </p:nvSpPr>
          <p:spPr bwMode="auto">
            <a:xfrm>
              <a:off x="556" y="1775"/>
              <a:ext cx="128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E9B03"/>
                </a:buClr>
              </a:pPr>
              <a:r>
                <a:rPr lang="en-US" sz="1800" b="1" i="1">
                  <a:latin typeface="Arial Narrow" panose="020B0606020202030204" pitchFamily="34" charset="0"/>
                </a:rPr>
                <a:t>Mechanical pressure</a:t>
              </a:r>
            </a:p>
          </p:txBody>
        </p:sp>
        <p:sp>
          <p:nvSpPr>
            <p:cNvPr id="22" name="Text Box 19"/>
            <p:cNvSpPr txBox="1">
              <a:spLocks noChangeAspect="1" noChangeArrowheads="1"/>
            </p:cNvSpPr>
            <p:nvPr/>
          </p:nvSpPr>
          <p:spPr bwMode="auto">
            <a:xfrm>
              <a:off x="416" y="1133"/>
              <a:ext cx="4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E9B03"/>
                </a:buClr>
              </a:pPr>
              <a:r>
                <a:rPr lang="en-US" sz="1800" b="1" i="1">
                  <a:latin typeface="Arial Narrow" panose="020B0606020202030204" pitchFamily="34" charset="0"/>
                </a:rPr>
                <a:t>Mask</a:t>
              </a:r>
            </a:p>
          </p:txBody>
        </p:sp>
        <p:sp>
          <p:nvSpPr>
            <p:cNvPr id="23" name="Text Box 20"/>
            <p:cNvSpPr txBox="1">
              <a:spLocks noChangeAspect="1" noChangeArrowheads="1"/>
            </p:cNvSpPr>
            <p:nvPr/>
          </p:nvSpPr>
          <p:spPr bwMode="auto">
            <a:xfrm>
              <a:off x="278" y="1535"/>
              <a:ext cx="47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E9B03"/>
                </a:buClr>
              </a:pPr>
              <a:r>
                <a:rPr lang="en-US" sz="1800" b="1" i="1">
                  <a:latin typeface="Arial Narrow" panose="020B0606020202030204" pitchFamily="34" charset="0"/>
                </a:rPr>
                <a:t>Chuck</a:t>
              </a:r>
            </a:p>
          </p:txBody>
        </p:sp>
      </p:grpSp>
      <p:pic>
        <p:nvPicPr>
          <p:cNvPr id="24" name="Picture 21" descr="C:\Eigene Dateien\präsentationen\Bumping\triangle.wm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968500"/>
            <a:ext cx="309563" cy="23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2"/>
          <p:cNvGrpSpPr>
            <a:grpSpLocks/>
          </p:cNvGrpSpPr>
          <p:nvPr/>
        </p:nvGrpSpPr>
        <p:grpSpPr bwMode="auto">
          <a:xfrm>
            <a:off x="876300" y="3565525"/>
            <a:ext cx="3384550" cy="638175"/>
            <a:chOff x="552" y="2246"/>
            <a:chExt cx="2132" cy="402"/>
          </a:xfrm>
        </p:grpSpPr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766" y="2246"/>
              <a:ext cx="1918" cy="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4053" dir="1857825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>
              <a:lvl1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9588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3779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970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161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6733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1305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5877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0449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5000"/>
                </a:spcBef>
                <a:buClr>
                  <a:srgbClr val="FE9B03"/>
                </a:buClr>
                <a:buSzPct val="85000"/>
                <a:buFont typeface="Monotype Sorts" pitchFamily="2" charset="2"/>
                <a:buNone/>
              </a:pPr>
              <a:r>
                <a:rPr lang="en-US" sz="1600" b="1" dirty="0">
                  <a:latin typeface="Arial" panose="020B0604020202020204" pitchFamily="34" charset="0"/>
                </a:rPr>
                <a:t>Hard contact</a:t>
              </a:r>
              <a:br>
                <a:rPr lang="en-US" sz="1600" b="1" dirty="0">
                  <a:latin typeface="Arial" panose="020B0604020202020204" pitchFamily="34" charset="0"/>
                </a:rPr>
              </a:br>
              <a:r>
                <a:rPr lang="en-US" sz="1600" b="0" kern="0" dirty="0">
                  <a:latin typeface="+mn-lt"/>
                  <a:cs typeface="+mn-cs"/>
                </a:rPr>
                <a:t>(additional nitrogen pressure)</a:t>
              </a:r>
            </a:p>
            <a:p>
              <a:pPr>
                <a:spcBef>
                  <a:spcPct val="55000"/>
                </a:spcBef>
                <a:buClr>
                  <a:srgbClr val="FE9B03"/>
                </a:buClr>
                <a:buSzPct val="85000"/>
                <a:buFont typeface="Monotype Sorts" pitchFamily="2" charset="2"/>
                <a:buNone/>
              </a:pPr>
              <a:endParaRPr lang="en-US" sz="1600" b="1" dirty="0">
                <a:latin typeface="Arial" panose="020B0604020202020204" pitchFamily="34" charset="0"/>
              </a:endParaRPr>
            </a:p>
          </p:txBody>
        </p:sp>
        <p:pic>
          <p:nvPicPr>
            <p:cNvPr id="27" name="Picture 24" descr="C:\Eigene Dateien\präsentationen\Bumping\triangle.wmf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" y="2256"/>
              <a:ext cx="195" cy="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5"/>
          <p:cNvGrpSpPr>
            <a:grpSpLocks/>
          </p:cNvGrpSpPr>
          <p:nvPr/>
        </p:nvGrpSpPr>
        <p:grpSpPr bwMode="auto">
          <a:xfrm>
            <a:off x="889000" y="5051425"/>
            <a:ext cx="4249738" cy="600075"/>
            <a:chOff x="560" y="3182"/>
            <a:chExt cx="2677" cy="378"/>
          </a:xfrm>
        </p:grpSpPr>
        <p:sp>
          <p:nvSpPr>
            <p:cNvPr id="29" name="Text Box 26"/>
            <p:cNvSpPr txBox="1">
              <a:spLocks noChangeArrowheads="1"/>
            </p:cNvSpPr>
            <p:nvPr/>
          </p:nvSpPr>
          <p:spPr bwMode="auto">
            <a:xfrm>
              <a:off x="790" y="3182"/>
              <a:ext cx="2447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4053" dir="1857825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>
              <a:lvl1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9588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3779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970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161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6733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1305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5877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0449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5000"/>
                </a:spcBef>
                <a:buClr>
                  <a:srgbClr val="FE9B03"/>
                </a:buClr>
                <a:buSzPct val="85000"/>
                <a:buFont typeface="Monotype Sorts" pitchFamily="2" charset="2"/>
                <a:buNone/>
              </a:pPr>
              <a:r>
                <a:rPr lang="en-US" sz="1600" b="1" dirty="0">
                  <a:latin typeface="Arial" panose="020B0604020202020204" pitchFamily="34" charset="0"/>
                </a:rPr>
                <a:t>Vacuum </a:t>
              </a:r>
              <a:r>
                <a:rPr lang="en-US" sz="1600" b="1" dirty="0" smtClean="0">
                  <a:latin typeface="Arial" panose="020B0604020202020204" pitchFamily="34" charset="0"/>
                </a:rPr>
                <a:t>contact</a:t>
              </a:r>
              <a:endParaRPr lang="en-US" sz="1600" b="0" kern="0" dirty="0">
                <a:latin typeface="+mn-lt"/>
                <a:cs typeface="+mn-cs"/>
              </a:endParaRPr>
            </a:p>
          </p:txBody>
        </p:sp>
        <p:pic>
          <p:nvPicPr>
            <p:cNvPr id="30" name="Picture 27" descr="C:\Eigene Dateien\präsentationen\Bumping\triangle.wmf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" y="3200"/>
              <a:ext cx="195" cy="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6718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CONTACT-without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1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Loading Wafer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Oval 482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483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484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485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486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487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488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489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490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491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Oval 492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Rectangle 493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494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495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496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Line 497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498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499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500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501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502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503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504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505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506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507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508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509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510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Rectangle 511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512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513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514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515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516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517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518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519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520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521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522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523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524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525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526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527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28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29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30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531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32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33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34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35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36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37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538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539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540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541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542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543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544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545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546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547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548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549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550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551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552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553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554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Rectangle 555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556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557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558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559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560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561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562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563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564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565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566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567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568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569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570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571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572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573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Line 574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575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Oval 576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Line 577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Oval 578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579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580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581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582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583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584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585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586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587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588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589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590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591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592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593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594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595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596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597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598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599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600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601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602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603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604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605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606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607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608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609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610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611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612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613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614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615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Rectangle 616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617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618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619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620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621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622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623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624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625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626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627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628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629"/>
          <p:cNvSpPr>
            <a:spLocks noChangeArrowheads="1"/>
          </p:cNvSpPr>
          <p:nvPr/>
        </p:nvSpPr>
        <p:spPr bwMode="auto">
          <a:xfrm>
            <a:off x="4506913" y="2373313"/>
            <a:ext cx="1519237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630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631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632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633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634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635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Rectangle 636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Line 637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Oval 638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" name="Line 639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640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6" name="Text Box 641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82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SOFT CONTACT-without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Oval 163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Rectangle 164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Line 165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166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167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Line 168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69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70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71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72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73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74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75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76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7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78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79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180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181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82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83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184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185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186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187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188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189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190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191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Rectangle 192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193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194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195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96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197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198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199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200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201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202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203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204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205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206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207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208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209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210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211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Rectangle 212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213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214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215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216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217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218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219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220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221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222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223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224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225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226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227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228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229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230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231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232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233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234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235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Rectangle 236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237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238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239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240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241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242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243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244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245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246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247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248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249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250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251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Line 252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253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254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Line 255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256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257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258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259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260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261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262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263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264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265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266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267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268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269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270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271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272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273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274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275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276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277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278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279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280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281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282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283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284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285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286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287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288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289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290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291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292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293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294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295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296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Rectangle 297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298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299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300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301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302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303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304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305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306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307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308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309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310"/>
          <p:cNvSpPr>
            <a:spLocks noChangeArrowheads="1"/>
          </p:cNvSpPr>
          <p:nvPr/>
        </p:nvSpPr>
        <p:spPr bwMode="auto">
          <a:xfrm>
            <a:off x="3784600" y="2373313"/>
            <a:ext cx="1520825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311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312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313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314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315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Oval 316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317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318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Oval 319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320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321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Text Box 32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1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Loading Wafer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36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SOFT CONTACT-without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1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Loading Wafer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Oval 163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164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165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166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167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68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69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70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71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72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Oval 173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Rectangle 174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175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6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77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78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179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180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81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82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183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184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185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186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187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188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189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190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191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Rectangle 192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193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194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95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196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197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198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199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200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201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202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203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204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205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206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207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208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209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210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211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212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213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214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215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216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217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218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219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220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221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222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223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224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225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226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227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228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229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230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231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232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233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234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235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Rectangle 236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237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238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239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240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241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242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243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244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245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246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247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248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249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250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251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252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253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254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Line 255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256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Oval 257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Line 258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Oval 259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260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261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262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263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264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265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266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267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268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269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270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271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272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273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274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275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276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277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278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279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280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281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282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283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284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285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286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287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288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289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290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291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292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293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294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295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296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Rectangle 297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298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299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300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301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302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303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304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305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306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307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308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309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310"/>
          <p:cNvSpPr>
            <a:spLocks noChangeArrowheads="1"/>
          </p:cNvSpPr>
          <p:nvPr/>
        </p:nvSpPr>
        <p:spPr bwMode="auto">
          <a:xfrm>
            <a:off x="3063875" y="2373313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311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312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313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314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315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316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Rectangle 317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Line 318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Oval 319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" name="Line 320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321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6" name="Text Box 322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2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SOFT CONTACT-without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99063" y="1738313"/>
            <a:ext cx="3684587" cy="421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1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Loading Wafer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27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Rectangle 33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38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53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Rectangle 77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7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8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89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90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94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95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97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Oval 98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Line 99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Oval 100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101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5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6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07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Rectangle 138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144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145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8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49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50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2343150" y="2373313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4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56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Rectangle 158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Line 159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Oval 160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" name="Line 161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6" name="Text Box 16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02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SOFT CONTACT-without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4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27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Rectangle 33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4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6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7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8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39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40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1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2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3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4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5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6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7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8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9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50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1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2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54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5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6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7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8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9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60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1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62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3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4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5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66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7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8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9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70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1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2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3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4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5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6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Rectangle 77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78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9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80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1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2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3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4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5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6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7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8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9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90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91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2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Line 93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94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95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Line 96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7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98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9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100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01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102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3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4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5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7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108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9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10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1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2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3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4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5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6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7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8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9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20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1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2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3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4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5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6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7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8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9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30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1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2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3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4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5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6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7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Rectangle 138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9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40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1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2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3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4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145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146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147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8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9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50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151"/>
          <p:cNvSpPr>
            <a:spLocks noChangeArrowheads="1"/>
          </p:cNvSpPr>
          <p:nvPr/>
        </p:nvSpPr>
        <p:spPr bwMode="auto">
          <a:xfrm>
            <a:off x="2343150" y="2373313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2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3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4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5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6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Oval 157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158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159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Oval 160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1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162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AutoShape 166"/>
          <p:cNvSpPr>
            <a:spLocks noChangeArrowheads="1"/>
          </p:cNvSpPr>
          <p:nvPr/>
        </p:nvSpPr>
        <p:spPr bwMode="auto">
          <a:xfrm flipV="1">
            <a:off x="4692650" y="27130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6" name="Text Box 167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167" name="Text Box 168"/>
          <p:cNvSpPr txBox="1">
            <a:spLocks noChangeArrowheads="1"/>
          </p:cNvSpPr>
          <p:nvPr/>
        </p:nvSpPr>
        <p:spPr bwMode="auto">
          <a:xfrm>
            <a:off x="5203825" y="1736725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2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vacuum switched on. The Wafer will be fixed.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38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SOFT CONTACT-without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3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moves the WEC-Head upwards </a:t>
            </a:r>
          </a:p>
        </p:txBody>
      </p:sp>
      <p:sp>
        <p:nvSpPr>
          <p:cNvPr id="7" name="Line 163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164"/>
          <p:cNvSpPr>
            <a:spLocks noChangeArrowheads="1"/>
          </p:cNvSpPr>
          <p:nvPr/>
        </p:nvSpPr>
        <p:spPr bwMode="auto">
          <a:xfrm flipV="1">
            <a:off x="2224088" y="3184525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165"/>
          <p:cNvSpPr>
            <a:spLocks noChangeArrowheads="1"/>
          </p:cNvSpPr>
          <p:nvPr/>
        </p:nvSpPr>
        <p:spPr bwMode="auto">
          <a:xfrm flipV="1">
            <a:off x="2473325" y="3184525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166"/>
          <p:cNvSpPr>
            <a:spLocks noChangeShapeType="1"/>
          </p:cNvSpPr>
          <p:nvPr/>
        </p:nvSpPr>
        <p:spPr bwMode="auto">
          <a:xfrm flipV="1">
            <a:off x="2401888" y="3275013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167"/>
          <p:cNvSpPr>
            <a:spLocks noChangeArrowheads="1"/>
          </p:cNvSpPr>
          <p:nvPr/>
        </p:nvSpPr>
        <p:spPr bwMode="auto">
          <a:xfrm flipV="1">
            <a:off x="2270125" y="3184525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168"/>
          <p:cNvSpPr>
            <a:spLocks noChangeArrowheads="1"/>
          </p:cNvSpPr>
          <p:nvPr/>
        </p:nvSpPr>
        <p:spPr bwMode="auto">
          <a:xfrm>
            <a:off x="1984375" y="3003550"/>
            <a:ext cx="179388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69"/>
          <p:cNvSpPr>
            <a:spLocks noChangeShapeType="1"/>
          </p:cNvSpPr>
          <p:nvPr/>
        </p:nvSpPr>
        <p:spPr bwMode="auto">
          <a:xfrm flipH="1" flipV="1">
            <a:off x="2019300" y="35718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70"/>
          <p:cNvSpPr>
            <a:spLocks noChangeShapeType="1"/>
          </p:cNvSpPr>
          <p:nvPr/>
        </p:nvSpPr>
        <p:spPr bwMode="auto">
          <a:xfrm flipH="1" flipV="1">
            <a:off x="2019300" y="347821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71"/>
          <p:cNvSpPr>
            <a:spLocks noChangeShapeType="1"/>
          </p:cNvSpPr>
          <p:nvPr/>
        </p:nvSpPr>
        <p:spPr bwMode="auto">
          <a:xfrm flipH="1" flipV="1">
            <a:off x="2019300" y="33845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72"/>
          <p:cNvSpPr>
            <a:spLocks noChangeShapeType="1"/>
          </p:cNvSpPr>
          <p:nvPr/>
        </p:nvSpPr>
        <p:spPr bwMode="auto">
          <a:xfrm flipV="1">
            <a:off x="2019300" y="35242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73"/>
          <p:cNvSpPr>
            <a:spLocks noChangeShapeType="1"/>
          </p:cNvSpPr>
          <p:nvPr/>
        </p:nvSpPr>
        <p:spPr bwMode="auto">
          <a:xfrm flipV="1">
            <a:off x="2019300" y="34305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74"/>
          <p:cNvSpPr>
            <a:spLocks noChangeArrowheads="1"/>
          </p:cNvSpPr>
          <p:nvPr/>
        </p:nvSpPr>
        <p:spPr bwMode="auto">
          <a:xfrm flipV="1">
            <a:off x="3875088" y="3189288"/>
            <a:ext cx="125412" cy="1698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75"/>
          <p:cNvSpPr>
            <a:spLocks noChangeArrowheads="1"/>
          </p:cNvSpPr>
          <p:nvPr/>
        </p:nvSpPr>
        <p:spPr bwMode="auto">
          <a:xfrm flipV="1">
            <a:off x="3670300" y="3184525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76"/>
          <p:cNvSpPr>
            <a:spLocks noChangeShapeType="1"/>
          </p:cNvSpPr>
          <p:nvPr/>
        </p:nvSpPr>
        <p:spPr bwMode="auto">
          <a:xfrm flipV="1">
            <a:off x="3763963" y="3279775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77"/>
          <p:cNvSpPr>
            <a:spLocks noChangeArrowheads="1"/>
          </p:cNvSpPr>
          <p:nvPr/>
        </p:nvSpPr>
        <p:spPr bwMode="auto">
          <a:xfrm flipV="1">
            <a:off x="3813175" y="3189288"/>
            <a:ext cx="144463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78"/>
          <p:cNvSpPr>
            <a:spLocks noChangeArrowheads="1"/>
          </p:cNvSpPr>
          <p:nvPr/>
        </p:nvSpPr>
        <p:spPr bwMode="auto">
          <a:xfrm>
            <a:off x="4057650" y="3001963"/>
            <a:ext cx="180975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179"/>
          <p:cNvSpPr>
            <a:spLocks noChangeShapeType="1"/>
          </p:cNvSpPr>
          <p:nvPr/>
        </p:nvSpPr>
        <p:spPr bwMode="auto">
          <a:xfrm flipH="1" flipV="1">
            <a:off x="4070350" y="35702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180"/>
          <p:cNvSpPr>
            <a:spLocks noChangeShapeType="1"/>
          </p:cNvSpPr>
          <p:nvPr/>
        </p:nvSpPr>
        <p:spPr bwMode="auto">
          <a:xfrm flipH="1" flipV="1">
            <a:off x="4070350" y="347662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81"/>
          <p:cNvSpPr>
            <a:spLocks noChangeShapeType="1"/>
          </p:cNvSpPr>
          <p:nvPr/>
        </p:nvSpPr>
        <p:spPr bwMode="auto">
          <a:xfrm flipH="1" flipV="1">
            <a:off x="4070350" y="33829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82"/>
          <p:cNvSpPr>
            <a:spLocks noChangeShapeType="1"/>
          </p:cNvSpPr>
          <p:nvPr/>
        </p:nvSpPr>
        <p:spPr bwMode="auto">
          <a:xfrm flipV="1">
            <a:off x="4070350" y="35242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183"/>
          <p:cNvSpPr>
            <a:spLocks noChangeShapeType="1"/>
          </p:cNvSpPr>
          <p:nvPr/>
        </p:nvSpPr>
        <p:spPr bwMode="auto">
          <a:xfrm flipV="1">
            <a:off x="4070350" y="34290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184"/>
          <p:cNvSpPr>
            <a:spLocks noChangeShapeType="1"/>
          </p:cNvSpPr>
          <p:nvPr/>
        </p:nvSpPr>
        <p:spPr bwMode="auto">
          <a:xfrm>
            <a:off x="198120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185"/>
          <p:cNvSpPr>
            <a:spLocks noChangeShapeType="1"/>
          </p:cNvSpPr>
          <p:nvPr/>
        </p:nvSpPr>
        <p:spPr bwMode="auto">
          <a:xfrm>
            <a:off x="1801813" y="30035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186"/>
          <p:cNvSpPr>
            <a:spLocks noChangeShapeType="1"/>
          </p:cNvSpPr>
          <p:nvPr/>
        </p:nvSpPr>
        <p:spPr bwMode="auto">
          <a:xfrm>
            <a:off x="1801813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187"/>
          <p:cNvSpPr>
            <a:spLocks noChangeArrowheads="1"/>
          </p:cNvSpPr>
          <p:nvPr/>
        </p:nvSpPr>
        <p:spPr bwMode="auto">
          <a:xfrm>
            <a:off x="4235450" y="3003550"/>
            <a:ext cx="180975" cy="8128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188"/>
          <p:cNvSpPr>
            <a:spLocks noChangeArrowheads="1"/>
          </p:cNvSpPr>
          <p:nvPr/>
        </p:nvSpPr>
        <p:spPr bwMode="auto">
          <a:xfrm>
            <a:off x="4056063" y="3635375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189"/>
          <p:cNvSpPr>
            <a:spLocks noChangeArrowheads="1"/>
          </p:cNvSpPr>
          <p:nvPr/>
        </p:nvSpPr>
        <p:spPr bwMode="auto">
          <a:xfrm>
            <a:off x="3875088" y="33655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190"/>
          <p:cNvSpPr>
            <a:spLocks noChangeShapeType="1"/>
          </p:cNvSpPr>
          <p:nvPr/>
        </p:nvSpPr>
        <p:spPr bwMode="auto">
          <a:xfrm>
            <a:off x="4235450" y="30035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191"/>
          <p:cNvSpPr>
            <a:spLocks noChangeShapeType="1"/>
          </p:cNvSpPr>
          <p:nvPr/>
        </p:nvSpPr>
        <p:spPr bwMode="auto">
          <a:xfrm>
            <a:off x="4416425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192"/>
          <p:cNvSpPr>
            <a:spLocks noChangeShapeType="1"/>
          </p:cNvSpPr>
          <p:nvPr/>
        </p:nvSpPr>
        <p:spPr bwMode="auto">
          <a:xfrm flipH="1">
            <a:off x="3875088" y="38163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193"/>
          <p:cNvSpPr>
            <a:spLocks noChangeArrowheads="1"/>
          </p:cNvSpPr>
          <p:nvPr/>
        </p:nvSpPr>
        <p:spPr bwMode="auto">
          <a:xfrm>
            <a:off x="2162175" y="336550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194"/>
          <p:cNvSpPr>
            <a:spLocks noChangeShapeType="1"/>
          </p:cNvSpPr>
          <p:nvPr/>
        </p:nvSpPr>
        <p:spPr bwMode="auto">
          <a:xfrm flipV="1">
            <a:off x="4056063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95"/>
          <p:cNvSpPr>
            <a:spLocks noChangeShapeType="1"/>
          </p:cNvSpPr>
          <p:nvPr/>
        </p:nvSpPr>
        <p:spPr bwMode="auto">
          <a:xfrm>
            <a:off x="4056063" y="3635375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196"/>
          <p:cNvSpPr>
            <a:spLocks noChangeShapeType="1"/>
          </p:cNvSpPr>
          <p:nvPr/>
        </p:nvSpPr>
        <p:spPr bwMode="auto">
          <a:xfrm>
            <a:off x="423545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197"/>
          <p:cNvSpPr>
            <a:spLocks noChangeShapeType="1"/>
          </p:cNvSpPr>
          <p:nvPr/>
        </p:nvSpPr>
        <p:spPr bwMode="auto">
          <a:xfrm>
            <a:off x="1981200" y="36353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198"/>
          <p:cNvSpPr>
            <a:spLocks noChangeArrowheads="1"/>
          </p:cNvSpPr>
          <p:nvPr/>
        </p:nvSpPr>
        <p:spPr bwMode="auto">
          <a:xfrm>
            <a:off x="1801813" y="3003550"/>
            <a:ext cx="179387" cy="8128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199"/>
          <p:cNvSpPr>
            <a:spLocks noChangeArrowheads="1"/>
          </p:cNvSpPr>
          <p:nvPr/>
        </p:nvSpPr>
        <p:spPr bwMode="auto">
          <a:xfrm>
            <a:off x="1984375" y="3635375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200"/>
          <p:cNvSpPr>
            <a:spLocks noChangeArrowheads="1"/>
          </p:cNvSpPr>
          <p:nvPr/>
        </p:nvSpPr>
        <p:spPr bwMode="auto">
          <a:xfrm>
            <a:off x="2162175" y="3544888"/>
            <a:ext cx="180975" cy="2714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201"/>
          <p:cNvSpPr>
            <a:spLocks noChangeShapeType="1"/>
          </p:cNvSpPr>
          <p:nvPr/>
        </p:nvSpPr>
        <p:spPr bwMode="auto">
          <a:xfrm>
            <a:off x="1801813" y="38163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202"/>
          <p:cNvSpPr>
            <a:spLocks noChangeShapeType="1"/>
          </p:cNvSpPr>
          <p:nvPr/>
        </p:nvSpPr>
        <p:spPr bwMode="auto">
          <a:xfrm flipV="1">
            <a:off x="1801813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203"/>
          <p:cNvSpPr>
            <a:spLocks noChangeShapeType="1"/>
          </p:cNvSpPr>
          <p:nvPr/>
        </p:nvSpPr>
        <p:spPr bwMode="auto">
          <a:xfrm>
            <a:off x="1801813" y="30035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204"/>
          <p:cNvSpPr>
            <a:spLocks noChangeShapeType="1"/>
          </p:cNvSpPr>
          <p:nvPr/>
        </p:nvSpPr>
        <p:spPr bwMode="auto">
          <a:xfrm>
            <a:off x="2343150" y="354488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205"/>
          <p:cNvSpPr>
            <a:spLocks noChangeShapeType="1"/>
          </p:cNvSpPr>
          <p:nvPr/>
        </p:nvSpPr>
        <p:spPr bwMode="auto">
          <a:xfrm>
            <a:off x="2162175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206"/>
          <p:cNvSpPr>
            <a:spLocks noChangeShapeType="1"/>
          </p:cNvSpPr>
          <p:nvPr/>
        </p:nvSpPr>
        <p:spPr bwMode="auto">
          <a:xfrm flipH="1">
            <a:off x="1981200" y="36353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207"/>
          <p:cNvSpPr>
            <a:spLocks noChangeShapeType="1"/>
          </p:cNvSpPr>
          <p:nvPr/>
        </p:nvSpPr>
        <p:spPr bwMode="auto">
          <a:xfrm flipV="1">
            <a:off x="198120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208"/>
          <p:cNvSpPr>
            <a:spLocks noChangeShapeType="1"/>
          </p:cNvSpPr>
          <p:nvPr/>
        </p:nvSpPr>
        <p:spPr bwMode="auto">
          <a:xfrm>
            <a:off x="4056063" y="336550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209"/>
          <p:cNvSpPr>
            <a:spLocks noChangeShapeType="1"/>
          </p:cNvSpPr>
          <p:nvPr/>
        </p:nvSpPr>
        <p:spPr bwMode="auto">
          <a:xfrm>
            <a:off x="3875088" y="354488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210"/>
          <p:cNvSpPr>
            <a:spLocks noChangeShapeType="1"/>
          </p:cNvSpPr>
          <p:nvPr/>
        </p:nvSpPr>
        <p:spPr bwMode="auto">
          <a:xfrm>
            <a:off x="2162175" y="33655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211"/>
          <p:cNvSpPr>
            <a:spLocks noChangeShapeType="1"/>
          </p:cNvSpPr>
          <p:nvPr/>
        </p:nvSpPr>
        <p:spPr bwMode="auto">
          <a:xfrm flipH="1">
            <a:off x="3514725" y="33655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212"/>
          <p:cNvSpPr>
            <a:spLocks noChangeShapeType="1"/>
          </p:cNvSpPr>
          <p:nvPr/>
        </p:nvSpPr>
        <p:spPr bwMode="auto">
          <a:xfrm>
            <a:off x="2343150" y="3544888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213"/>
          <p:cNvSpPr>
            <a:spLocks noChangeArrowheads="1"/>
          </p:cNvSpPr>
          <p:nvPr/>
        </p:nvSpPr>
        <p:spPr bwMode="auto">
          <a:xfrm>
            <a:off x="2703513" y="3184525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214"/>
          <p:cNvSpPr>
            <a:spLocks noChangeArrowheads="1"/>
          </p:cNvSpPr>
          <p:nvPr/>
        </p:nvSpPr>
        <p:spPr bwMode="auto">
          <a:xfrm>
            <a:off x="2162175" y="300355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215"/>
          <p:cNvSpPr>
            <a:spLocks noChangeShapeType="1"/>
          </p:cNvSpPr>
          <p:nvPr/>
        </p:nvSpPr>
        <p:spPr bwMode="auto">
          <a:xfrm>
            <a:off x="2162175" y="30035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216"/>
          <p:cNvSpPr>
            <a:spLocks noChangeShapeType="1"/>
          </p:cNvSpPr>
          <p:nvPr/>
        </p:nvSpPr>
        <p:spPr bwMode="auto">
          <a:xfrm>
            <a:off x="2162175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217"/>
          <p:cNvSpPr>
            <a:spLocks noChangeShapeType="1"/>
          </p:cNvSpPr>
          <p:nvPr/>
        </p:nvSpPr>
        <p:spPr bwMode="auto">
          <a:xfrm>
            <a:off x="216217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218"/>
          <p:cNvSpPr>
            <a:spLocks noChangeShapeType="1"/>
          </p:cNvSpPr>
          <p:nvPr/>
        </p:nvSpPr>
        <p:spPr bwMode="auto">
          <a:xfrm>
            <a:off x="2703513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219"/>
          <p:cNvSpPr>
            <a:spLocks noChangeShapeType="1"/>
          </p:cNvSpPr>
          <p:nvPr/>
        </p:nvSpPr>
        <p:spPr bwMode="auto">
          <a:xfrm>
            <a:off x="4056063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220"/>
          <p:cNvSpPr>
            <a:spLocks noChangeShapeType="1"/>
          </p:cNvSpPr>
          <p:nvPr/>
        </p:nvSpPr>
        <p:spPr bwMode="auto">
          <a:xfrm>
            <a:off x="351472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221"/>
          <p:cNvSpPr>
            <a:spLocks noChangeShapeType="1"/>
          </p:cNvSpPr>
          <p:nvPr/>
        </p:nvSpPr>
        <p:spPr bwMode="auto">
          <a:xfrm flipV="1">
            <a:off x="3514725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222"/>
          <p:cNvSpPr>
            <a:spLocks noChangeArrowheads="1"/>
          </p:cNvSpPr>
          <p:nvPr/>
        </p:nvSpPr>
        <p:spPr bwMode="auto">
          <a:xfrm>
            <a:off x="2703513" y="3544888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223"/>
          <p:cNvSpPr>
            <a:spLocks noChangeArrowheads="1"/>
          </p:cNvSpPr>
          <p:nvPr/>
        </p:nvSpPr>
        <p:spPr bwMode="auto">
          <a:xfrm>
            <a:off x="3424238" y="3544888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224"/>
          <p:cNvSpPr>
            <a:spLocks noChangeArrowheads="1"/>
          </p:cNvSpPr>
          <p:nvPr/>
        </p:nvSpPr>
        <p:spPr bwMode="auto">
          <a:xfrm>
            <a:off x="2794000" y="3635375"/>
            <a:ext cx="630238" cy="3603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225"/>
          <p:cNvSpPr>
            <a:spLocks noChangeArrowheads="1"/>
          </p:cNvSpPr>
          <p:nvPr/>
        </p:nvSpPr>
        <p:spPr bwMode="auto">
          <a:xfrm>
            <a:off x="2973388" y="3995738"/>
            <a:ext cx="271462" cy="557212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226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227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228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229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230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231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232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233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234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235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236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237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238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239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240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241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242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243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244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245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246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247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248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249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250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251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252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253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254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255"/>
          <p:cNvSpPr>
            <a:spLocks noChangeArrowheads="1"/>
          </p:cNvSpPr>
          <p:nvPr/>
        </p:nvSpPr>
        <p:spPr bwMode="auto">
          <a:xfrm>
            <a:off x="1801813" y="2552700"/>
            <a:ext cx="2614612" cy="27146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256"/>
          <p:cNvSpPr>
            <a:spLocks noChangeShapeType="1"/>
          </p:cNvSpPr>
          <p:nvPr/>
        </p:nvSpPr>
        <p:spPr bwMode="auto">
          <a:xfrm>
            <a:off x="2071688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257"/>
          <p:cNvSpPr>
            <a:spLocks noChangeShapeType="1"/>
          </p:cNvSpPr>
          <p:nvPr/>
        </p:nvSpPr>
        <p:spPr bwMode="auto">
          <a:xfrm>
            <a:off x="4146550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258"/>
          <p:cNvSpPr>
            <a:spLocks noChangeArrowheads="1"/>
          </p:cNvSpPr>
          <p:nvPr/>
        </p:nvSpPr>
        <p:spPr bwMode="auto">
          <a:xfrm>
            <a:off x="1701800" y="268128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259"/>
          <p:cNvSpPr>
            <a:spLocks noChangeShapeType="1"/>
          </p:cNvSpPr>
          <p:nvPr/>
        </p:nvSpPr>
        <p:spPr bwMode="auto">
          <a:xfrm>
            <a:off x="1741488" y="271462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260"/>
          <p:cNvSpPr>
            <a:spLocks noChangeArrowheads="1"/>
          </p:cNvSpPr>
          <p:nvPr/>
        </p:nvSpPr>
        <p:spPr bwMode="auto">
          <a:xfrm>
            <a:off x="4421188" y="2686050"/>
            <a:ext cx="90487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261"/>
          <p:cNvSpPr>
            <a:spLocks noChangeShapeType="1"/>
          </p:cNvSpPr>
          <p:nvPr/>
        </p:nvSpPr>
        <p:spPr bwMode="auto">
          <a:xfrm>
            <a:off x="4460875" y="271938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262"/>
          <p:cNvSpPr>
            <a:spLocks noChangeArrowheads="1"/>
          </p:cNvSpPr>
          <p:nvPr/>
        </p:nvSpPr>
        <p:spPr bwMode="auto">
          <a:xfrm>
            <a:off x="1704975" y="33655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263"/>
          <p:cNvSpPr>
            <a:spLocks noChangeArrowheads="1"/>
          </p:cNvSpPr>
          <p:nvPr/>
        </p:nvSpPr>
        <p:spPr bwMode="auto">
          <a:xfrm>
            <a:off x="4414838" y="3370263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264"/>
          <p:cNvSpPr>
            <a:spLocks noChangeArrowheads="1"/>
          </p:cNvSpPr>
          <p:nvPr/>
        </p:nvSpPr>
        <p:spPr bwMode="auto">
          <a:xfrm>
            <a:off x="2252663" y="2373313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265"/>
          <p:cNvSpPr>
            <a:spLocks noChangeArrowheads="1"/>
          </p:cNvSpPr>
          <p:nvPr/>
        </p:nvSpPr>
        <p:spPr bwMode="auto">
          <a:xfrm>
            <a:off x="3914775" y="3576638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266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267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268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269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270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271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272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273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274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275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276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277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278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279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280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281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282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283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284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285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286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287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288"/>
          <p:cNvSpPr>
            <a:spLocks noChangeShapeType="1"/>
          </p:cNvSpPr>
          <p:nvPr/>
        </p:nvSpPr>
        <p:spPr bwMode="auto">
          <a:xfrm>
            <a:off x="2703513" y="3544888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289"/>
          <p:cNvSpPr>
            <a:spLocks noChangeShapeType="1"/>
          </p:cNvSpPr>
          <p:nvPr/>
        </p:nvSpPr>
        <p:spPr bwMode="auto">
          <a:xfrm>
            <a:off x="3514725" y="3544888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290"/>
          <p:cNvSpPr>
            <a:spLocks noChangeShapeType="1"/>
          </p:cNvSpPr>
          <p:nvPr/>
        </p:nvSpPr>
        <p:spPr bwMode="auto">
          <a:xfrm>
            <a:off x="2794000" y="39957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291"/>
          <p:cNvSpPr>
            <a:spLocks noChangeShapeType="1"/>
          </p:cNvSpPr>
          <p:nvPr/>
        </p:nvSpPr>
        <p:spPr bwMode="auto">
          <a:xfrm>
            <a:off x="3424238" y="39957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292"/>
          <p:cNvSpPr>
            <a:spLocks noChangeShapeType="1"/>
          </p:cNvSpPr>
          <p:nvPr/>
        </p:nvSpPr>
        <p:spPr bwMode="auto">
          <a:xfrm>
            <a:off x="2703513" y="4627563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293"/>
          <p:cNvSpPr>
            <a:spLocks noChangeShapeType="1"/>
          </p:cNvSpPr>
          <p:nvPr/>
        </p:nvSpPr>
        <p:spPr bwMode="auto">
          <a:xfrm>
            <a:off x="3424238" y="4627563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294"/>
          <p:cNvSpPr>
            <a:spLocks noChangeShapeType="1"/>
          </p:cNvSpPr>
          <p:nvPr/>
        </p:nvSpPr>
        <p:spPr bwMode="auto">
          <a:xfrm>
            <a:off x="2794000" y="399573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295"/>
          <p:cNvSpPr>
            <a:spLocks noChangeShapeType="1"/>
          </p:cNvSpPr>
          <p:nvPr/>
        </p:nvSpPr>
        <p:spPr bwMode="auto">
          <a:xfrm>
            <a:off x="2794000" y="363537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296"/>
          <p:cNvSpPr>
            <a:spLocks noChangeShapeType="1"/>
          </p:cNvSpPr>
          <p:nvPr/>
        </p:nvSpPr>
        <p:spPr bwMode="auto">
          <a:xfrm>
            <a:off x="2794000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297"/>
          <p:cNvSpPr>
            <a:spLocks noChangeShapeType="1"/>
          </p:cNvSpPr>
          <p:nvPr/>
        </p:nvSpPr>
        <p:spPr bwMode="auto">
          <a:xfrm>
            <a:off x="3424238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298"/>
          <p:cNvSpPr>
            <a:spLocks noChangeArrowheads="1"/>
          </p:cNvSpPr>
          <p:nvPr/>
        </p:nvSpPr>
        <p:spPr bwMode="auto">
          <a:xfrm>
            <a:off x="4276725" y="2946400"/>
            <a:ext cx="90488" cy="27146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299"/>
          <p:cNvSpPr>
            <a:spLocks noChangeShapeType="1"/>
          </p:cNvSpPr>
          <p:nvPr/>
        </p:nvSpPr>
        <p:spPr bwMode="auto">
          <a:xfrm>
            <a:off x="243205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300"/>
          <p:cNvSpPr>
            <a:spLocks noChangeShapeType="1"/>
          </p:cNvSpPr>
          <p:nvPr/>
        </p:nvSpPr>
        <p:spPr bwMode="auto">
          <a:xfrm>
            <a:off x="369570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301"/>
          <p:cNvSpPr>
            <a:spLocks noChangeShapeType="1"/>
          </p:cNvSpPr>
          <p:nvPr/>
        </p:nvSpPr>
        <p:spPr bwMode="auto">
          <a:xfrm>
            <a:off x="2432050" y="2643188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302"/>
          <p:cNvSpPr>
            <a:spLocks noChangeShapeType="1"/>
          </p:cNvSpPr>
          <p:nvPr/>
        </p:nvSpPr>
        <p:spPr bwMode="auto">
          <a:xfrm>
            <a:off x="2703513" y="3275013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303"/>
          <p:cNvSpPr>
            <a:spLocks noChangeShapeType="1"/>
          </p:cNvSpPr>
          <p:nvPr/>
        </p:nvSpPr>
        <p:spPr bwMode="auto">
          <a:xfrm>
            <a:off x="2252663" y="3454400"/>
            <a:ext cx="0" cy="271463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304"/>
          <p:cNvSpPr>
            <a:spLocks noChangeShapeType="1"/>
          </p:cNvSpPr>
          <p:nvPr/>
        </p:nvSpPr>
        <p:spPr bwMode="auto">
          <a:xfrm>
            <a:off x="2252663" y="34544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305"/>
          <p:cNvSpPr>
            <a:spLocks noChangeShapeType="1"/>
          </p:cNvSpPr>
          <p:nvPr/>
        </p:nvSpPr>
        <p:spPr bwMode="auto">
          <a:xfrm flipV="1">
            <a:off x="3063875" y="3275013"/>
            <a:ext cx="0" cy="179387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Line 306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307"/>
          <p:cNvSpPr>
            <a:spLocks noChangeArrowheads="1"/>
          </p:cNvSpPr>
          <p:nvPr/>
        </p:nvSpPr>
        <p:spPr bwMode="auto">
          <a:xfrm>
            <a:off x="4286250" y="2960688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308"/>
          <p:cNvSpPr>
            <a:spLocks noChangeArrowheads="1"/>
          </p:cNvSpPr>
          <p:nvPr/>
        </p:nvSpPr>
        <p:spPr bwMode="auto">
          <a:xfrm>
            <a:off x="4284663" y="3051175"/>
            <a:ext cx="71437" cy="714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309"/>
          <p:cNvSpPr>
            <a:spLocks noChangeArrowheads="1"/>
          </p:cNvSpPr>
          <p:nvPr/>
        </p:nvSpPr>
        <p:spPr bwMode="auto">
          <a:xfrm>
            <a:off x="3924300" y="3598863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310"/>
          <p:cNvSpPr>
            <a:spLocks noChangeArrowheads="1"/>
          </p:cNvSpPr>
          <p:nvPr/>
        </p:nvSpPr>
        <p:spPr bwMode="auto">
          <a:xfrm>
            <a:off x="3922713" y="3689350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311"/>
          <p:cNvSpPr>
            <a:spLocks noChangeArrowheads="1"/>
          </p:cNvSpPr>
          <p:nvPr/>
        </p:nvSpPr>
        <p:spPr bwMode="auto">
          <a:xfrm>
            <a:off x="2343150" y="2282825"/>
            <a:ext cx="1519238" cy="9048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312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313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314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315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316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317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318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319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320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321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322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323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Line 324"/>
          <p:cNvSpPr>
            <a:spLocks noChangeShapeType="1"/>
          </p:cNvSpPr>
          <p:nvPr/>
        </p:nvSpPr>
        <p:spPr bwMode="auto">
          <a:xfrm flipV="1">
            <a:off x="2978150" y="3997325"/>
            <a:ext cx="230188" cy="3810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9" name="AutoShape 325"/>
          <p:cNvSpPr>
            <a:spLocks noChangeArrowheads="1"/>
          </p:cNvSpPr>
          <p:nvPr/>
        </p:nvSpPr>
        <p:spPr bwMode="auto">
          <a:xfrm flipV="1">
            <a:off x="4667250" y="26114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85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SOFT CONTACT-without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3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moves the WEC-Head upwards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224088" y="3094038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473325" y="3094038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401888" y="3184525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70125" y="3094038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4375" y="2914650"/>
            <a:ext cx="179388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4813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38772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 flipV="1">
            <a:off x="2019300" y="32940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019300" y="34353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V="1">
            <a:off x="2019300" y="334010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 flipV="1">
            <a:off x="3875088" y="3098800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670300" y="3095625"/>
            <a:ext cx="95250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flipV="1">
            <a:off x="3763963" y="3189288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 flipV="1">
            <a:off x="3813175" y="3098800"/>
            <a:ext cx="14446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4057650" y="2911475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 flipV="1">
            <a:off x="4070350" y="34798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H="1" flipV="1">
            <a:off x="4070350" y="338613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H="1" flipV="1">
            <a:off x="4070350" y="32924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4070350" y="34337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V="1">
            <a:off x="4070350" y="334010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235450" y="291465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4056063" y="354488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875088" y="327501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4235450" y="29146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416425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 flipH="1">
            <a:off x="3875088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2162175" y="327501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 flipV="1">
            <a:off x="4056063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4056063" y="354488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423545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1801813" y="291465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1984375" y="354488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2162175" y="345440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1801813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V="1"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2343150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2162175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H="1"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V="1"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405606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3875088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 flipH="1"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343150" y="34544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703513" y="309403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55"/>
          <p:cNvSpPr>
            <a:spLocks noChangeArrowheads="1"/>
          </p:cNvSpPr>
          <p:nvPr/>
        </p:nvSpPr>
        <p:spPr bwMode="auto">
          <a:xfrm>
            <a:off x="2162175" y="291465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2162175" y="29146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216217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>
            <a:off x="216217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270351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405606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>
            <a:off x="351472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62"/>
          <p:cNvSpPr>
            <a:spLocks noChangeShapeType="1"/>
          </p:cNvSpPr>
          <p:nvPr/>
        </p:nvSpPr>
        <p:spPr bwMode="auto">
          <a:xfrm flipV="1">
            <a:off x="351472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2703513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3424238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2794000" y="354488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66"/>
          <p:cNvSpPr>
            <a:spLocks noChangeArrowheads="1"/>
          </p:cNvSpPr>
          <p:nvPr/>
        </p:nvSpPr>
        <p:spPr bwMode="auto">
          <a:xfrm>
            <a:off x="2973388" y="3905250"/>
            <a:ext cx="271462" cy="6477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77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78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7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8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89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90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93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95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96"/>
          <p:cNvSpPr>
            <a:spLocks noChangeArrowheads="1"/>
          </p:cNvSpPr>
          <p:nvPr/>
        </p:nvSpPr>
        <p:spPr bwMode="auto">
          <a:xfrm>
            <a:off x="1801813" y="2463800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97"/>
          <p:cNvSpPr>
            <a:spLocks noChangeShapeType="1"/>
          </p:cNvSpPr>
          <p:nvPr/>
        </p:nvSpPr>
        <p:spPr bwMode="auto">
          <a:xfrm>
            <a:off x="2071688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146550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99"/>
          <p:cNvSpPr>
            <a:spLocks noChangeArrowheads="1"/>
          </p:cNvSpPr>
          <p:nvPr/>
        </p:nvSpPr>
        <p:spPr bwMode="auto">
          <a:xfrm>
            <a:off x="1701800" y="259080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00"/>
          <p:cNvSpPr>
            <a:spLocks noChangeShapeType="1"/>
          </p:cNvSpPr>
          <p:nvPr/>
        </p:nvSpPr>
        <p:spPr bwMode="auto">
          <a:xfrm>
            <a:off x="1741488" y="262413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101"/>
          <p:cNvSpPr>
            <a:spLocks noChangeArrowheads="1"/>
          </p:cNvSpPr>
          <p:nvPr/>
        </p:nvSpPr>
        <p:spPr bwMode="auto">
          <a:xfrm>
            <a:off x="4421188" y="2595563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02"/>
          <p:cNvSpPr>
            <a:spLocks noChangeShapeType="1"/>
          </p:cNvSpPr>
          <p:nvPr/>
        </p:nvSpPr>
        <p:spPr bwMode="auto">
          <a:xfrm>
            <a:off x="4460875" y="262890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1704975" y="32766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4414838" y="32797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5"/>
          <p:cNvSpPr>
            <a:spLocks noChangeArrowheads="1"/>
          </p:cNvSpPr>
          <p:nvPr/>
        </p:nvSpPr>
        <p:spPr bwMode="auto">
          <a:xfrm>
            <a:off x="2252663" y="2282825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6"/>
          <p:cNvSpPr>
            <a:spLocks noChangeArrowheads="1"/>
          </p:cNvSpPr>
          <p:nvPr/>
        </p:nvSpPr>
        <p:spPr bwMode="auto">
          <a:xfrm>
            <a:off x="3914775" y="34861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07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108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514725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3424238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03513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2794000" y="39052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794000" y="354488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2794000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3424238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139"/>
          <p:cNvSpPr>
            <a:spLocks noChangeArrowheads="1"/>
          </p:cNvSpPr>
          <p:nvPr/>
        </p:nvSpPr>
        <p:spPr bwMode="auto">
          <a:xfrm>
            <a:off x="4276725" y="28575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43205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369570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>
            <a:off x="2432050" y="255270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>
            <a:off x="2703513" y="318452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144"/>
          <p:cNvSpPr>
            <a:spLocks noChangeShapeType="1"/>
          </p:cNvSpPr>
          <p:nvPr/>
        </p:nvSpPr>
        <p:spPr bwMode="auto">
          <a:xfrm>
            <a:off x="2252663" y="336550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145"/>
          <p:cNvSpPr>
            <a:spLocks noChangeShapeType="1"/>
          </p:cNvSpPr>
          <p:nvPr/>
        </p:nvSpPr>
        <p:spPr bwMode="auto">
          <a:xfrm>
            <a:off x="225266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 flipV="1">
            <a:off x="3063875" y="318452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Line 147"/>
          <p:cNvSpPr>
            <a:spLocks noChangeShapeType="1"/>
          </p:cNvSpPr>
          <p:nvPr/>
        </p:nvSpPr>
        <p:spPr bwMode="auto">
          <a:xfrm flipH="1">
            <a:off x="1441450" y="3638550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8"/>
          <p:cNvSpPr>
            <a:spLocks noChangeArrowheads="1"/>
          </p:cNvSpPr>
          <p:nvPr/>
        </p:nvSpPr>
        <p:spPr bwMode="auto">
          <a:xfrm>
            <a:off x="4286250" y="2870200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49"/>
          <p:cNvSpPr>
            <a:spLocks noChangeArrowheads="1"/>
          </p:cNvSpPr>
          <p:nvPr/>
        </p:nvSpPr>
        <p:spPr bwMode="auto">
          <a:xfrm>
            <a:off x="4284663" y="2960688"/>
            <a:ext cx="71437" cy="714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50"/>
          <p:cNvSpPr>
            <a:spLocks noChangeArrowheads="1"/>
          </p:cNvSpPr>
          <p:nvPr/>
        </p:nvSpPr>
        <p:spPr bwMode="auto">
          <a:xfrm>
            <a:off x="3924300" y="350837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151"/>
          <p:cNvSpPr>
            <a:spLocks noChangeArrowheads="1"/>
          </p:cNvSpPr>
          <p:nvPr/>
        </p:nvSpPr>
        <p:spPr bwMode="auto">
          <a:xfrm>
            <a:off x="3922713" y="359886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2343150" y="2192338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4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56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157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158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161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162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163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164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AutoShape 165"/>
          <p:cNvSpPr>
            <a:spLocks noChangeArrowheads="1"/>
          </p:cNvSpPr>
          <p:nvPr/>
        </p:nvSpPr>
        <p:spPr bwMode="auto">
          <a:xfrm flipV="1">
            <a:off x="4679950" y="25098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115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2</a:t>
            </a:fld>
            <a:endParaRPr lang="de-DE" altLang="en-US" dirty="0"/>
          </a:p>
        </p:txBody>
      </p:sp>
      <p:sp>
        <p:nvSpPr>
          <p:cNvPr id="6" name="Rectangle 27"/>
          <p:cNvSpPr>
            <a:spLocks noChangeArrowheads="1"/>
          </p:cNvSpPr>
          <p:nvPr/>
        </p:nvSpPr>
        <p:spPr bwMode="gray">
          <a:xfrm>
            <a:off x="4003596" y="1580607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252000" tIns="72000" rIns="72000" bIns="72000" anchor="ctr" anchorCtr="0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5000"/>
              </a:spcBef>
            </a:pPr>
            <a:r>
              <a:rPr lang="en-US" altLang="en-US" sz="1800" noProof="1" smtClean="0">
                <a:latin typeface="Arial" panose="020B0604020202020204" pitchFamily="34" charset="0"/>
              </a:rPr>
              <a:t>Hardware Overview</a:t>
            </a:r>
            <a:endParaRPr lang="en-US" altLang="en-US" sz="1800" noProof="1">
              <a:latin typeface="Arial" panose="020B0604020202020204" pitchFamily="34" charset="0"/>
            </a:endParaRPr>
          </a:p>
        </p:txBody>
      </p:sp>
      <p:sp>
        <p:nvSpPr>
          <p:cNvPr id="7" name="Rectangle 28"/>
          <p:cNvSpPr>
            <a:spLocks noChangeArrowheads="1"/>
          </p:cNvSpPr>
          <p:nvPr/>
        </p:nvSpPr>
        <p:spPr bwMode="gray">
          <a:xfrm>
            <a:off x="4003596" y="2123532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dirty="0" smtClean="0">
                <a:solidFill>
                  <a:srgbClr val="00437A"/>
                </a:solidFill>
              </a:rPr>
              <a:t>S</a:t>
            </a:r>
            <a:r>
              <a:rPr lang="en-US" altLang="zh-CN" dirty="0" smtClean="0">
                <a:solidFill>
                  <a:srgbClr val="00437A"/>
                </a:solidFill>
              </a:rPr>
              <a:t>oftware Overview</a:t>
            </a:r>
            <a:endParaRPr lang="en-US" dirty="0">
              <a:solidFill>
                <a:srgbClr val="00437A"/>
              </a:solidFill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gray">
          <a:xfrm>
            <a:off x="4003596" y="2664869"/>
            <a:ext cx="4680000" cy="4492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dirty="0">
                <a:solidFill>
                  <a:srgbClr val="00437A"/>
                </a:solidFill>
              </a:rPr>
              <a:t>O</a:t>
            </a:r>
            <a:r>
              <a:rPr lang="en-US" dirty="0" smtClean="0">
                <a:solidFill>
                  <a:srgbClr val="00437A"/>
                </a:solidFill>
              </a:rPr>
              <a:t>peration</a:t>
            </a:r>
            <a:endParaRPr lang="en-US" dirty="0">
              <a:solidFill>
                <a:srgbClr val="00437A"/>
              </a:solidFill>
            </a:endParaRPr>
          </a:p>
        </p:txBody>
      </p:sp>
      <p:sp>
        <p:nvSpPr>
          <p:cNvPr id="11" name="Rectangle 32"/>
          <p:cNvSpPr>
            <a:spLocks noChangeArrowheads="1"/>
          </p:cNvSpPr>
          <p:nvPr/>
        </p:nvSpPr>
        <p:spPr bwMode="gray">
          <a:xfrm>
            <a:off x="3544808" y="1580607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01650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01713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03363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03425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4606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178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3750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322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en-US" sz="2000" noProof="1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2" name="Rectangle 33"/>
          <p:cNvSpPr>
            <a:spLocks noChangeArrowheads="1"/>
          </p:cNvSpPr>
          <p:nvPr/>
        </p:nvSpPr>
        <p:spPr bwMode="gray">
          <a:xfrm>
            <a:off x="3544808" y="2123532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Rectangle 34"/>
          <p:cNvSpPr>
            <a:spLocks noChangeArrowheads="1"/>
          </p:cNvSpPr>
          <p:nvPr/>
        </p:nvSpPr>
        <p:spPr bwMode="gray">
          <a:xfrm>
            <a:off x="3544808" y="2664870"/>
            <a:ext cx="463550" cy="449262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3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99" y="4161390"/>
            <a:ext cx="1602464" cy="2280429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– MABA6GEN4 TRAINING</a:t>
            </a:r>
            <a:endParaRPr lang="de-DE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content</a:t>
            </a:r>
            <a:endParaRPr lang="en-US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94126" y="1273443"/>
            <a:ext cx="799564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81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SOFT CONTACT-without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1027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4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moves the WEC-Head upwards.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WEC-Head comes in contact with the mask.</a:t>
            </a:r>
          </a:p>
        </p:txBody>
      </p:sp>
      <p:sp>
        <p:nvSpPr>
          <p:cNvPr id="7" name="Line 1028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1029"/>
          <p:cNvSpPr>
            <a:spLocks noChangeArrowheads="1"/>
          </p:cNvSpPr>
          <p:nvPr/>
        </p:nvSpPr>
        <p:spPr bwMode="auto">
          <a:xfrm flipV="1">
            <a:off x="2224088" y="3003550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1030"/>
          <p:cNvSpPr>
            <a:spLocks noChangeArrowheads="1"/>
          </p:cNvSpPr>
          <p:nvPr/>
        </p:nvSpPr>
        <p:spPr bwMode="auto">
          <a:xfrm flipV="1">
            <a:off x="2473325" y="3003550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1031"/>
          <p:cNvSpPr>
            <a:spLocks noChangeShapeType="1"/>
          </p:cNvSpPr>
          <p:nvPr/>
        </p:nvSpPr>
        <p:spPr bwMode="auto">
          <a:xfrm flipV="1">
            <a:off x="2401888" y="3094038"/>
            <a:ext cx="96837" cy="15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1032"/>
          <p:cNvSpPr>
            <a:spLocks noChangeArrowheads="1"/>
          </p:cNvSpPr>
          <p:nvPr/>
        </p:nvSpPr>
        <p:spPr bwMode="auto">
          <a:xfrm flipV="1">
            <a:off x="2270125" y="3003550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1033"/>
          <p:cNvSpPr>
            <a:spLocks noChangeArrowheads="1"/>
          </p:cNvSpPr>
          <p:nvPr/>
        </p:nvSpPr>
        <p:spPr bwMode="auto">
          <a:xfrm>
            <a:off x="1984375" y="2824163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34"/>
          <p:cNvSpPr>
            <a:spLocks noChangeShapeType="1"/>
          </p:cNvSpPr>
          <p:nvPr/>
        </p:nvSpPr>
        <p:spPr bwMode="auto">
          <a:xfrm flipH="1" flipV="1">
            <a:off x="2019300" y="339090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035"/>
          <p:cNvSpPr>
            <a:spLocks noChangeShapeType="1"/>
          </p:cNvSpPr>
          <p:nvPr/>
        </p:nvSpPr>
        <p:spPr bwMode="auto">
          <a:xfrm flipH="1" flipV="1">
            <a:off x="2019300" y="32972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036"/>
          <p:cNvSpPr>
            <a:spLocks noChangeShapeType="1"/>
          </p:cNvSpPr>
          <p:nvPr/>
        </p:nvSpPr>
        <p:spPr bwMode="auto">
          <a:xfrm flipH="1" flipV="1">
            <a:off x="2019300" y="32035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037"/>
          <p:cNvSpPr>
            <a:spLocks noChangeShapeType="1"/>
          </p:cNvSpPr>
          <p:nvPr/>
        </p:nvSpPr>
        <p:spPr bwMode="auto">
          <a:xfrm flipV="1">
            <a:off x="2019300" y="33448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038"/>
          <p:cNvSpPr>
            <a:spLocks noChangeShapeType="1"/>
          </p:cNvSpPr>
          <p:nvPr/>
        </p:nvSpPr>
        <p:spPr bwMode="auto">
          <a:xfrm flipV="1">
            <a:off x="2019300" y="32512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039"/>
          <p:cNvSpPr>
            <a:spLocks noChangeArrowheads="1"/>
          </p:cNvSpPr>
          <p:nvPr/>
        </p:nvSpPr>
        <p:spPr bwMode="auto">
          <a:xfrm flipV="1">
            <a:off x="3875088" y="3008313"/>
            <a:ext cx="125412" cy="1698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040"/>
          <p:cNvSpPr>
            <a:spLocks noChangeArrowheads="1"/>
          </p:cNvSpPr>
          <p:nvPr/>
        </p:nvSpPr>
        <p:spPr bwMode="auto">
          <a:xfrm flipV="1">
            <a:off x="3670300" y="3005138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041"/>
          <p:cNvSpPr>
            <a:spLocks noChangeShapeType="1"/>
          </p:cNvSpPr>
          <p:nvPr/>
        </p:nvSpPr>
        <p:spPr bwMode="auto">
          <a:xfrm flipV="1">
            <a:off x="3763963" y="30988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042"/>
          <p:cNvSpPr>
            <a:spLocks noChangeArrowheads="1"/>
          </p:cNvSpPr>
          <p:nvPr/>
        </p:nvSpPr>
        <p:spPr bwMode="auto">
          <a:xfrm flipV="1">
            <a:off x="3813175" y="3008313"/>
            <a:ext cx="14446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043"/>
          <p:cNvSpPr>
            <a:spLocks noChangeArrowheads="1"/>
          </p:cNvSpPr>
          <p:nvPr/>
        </p:nvSpPr>
        <p:spPr bwMode="auto">
          <a:xfrm>
            <a:off x="4057650" y="2822575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1044"/>
          <p:cNvSpPr>
            <a:spLocks noChangeShapeType="1"/>
          </p:cNvSpPr>
          <p:nvPr/>
        </p:nvSpPr>
        <p:spPr bwMode="auto">
          <a:xfrm flipH="1" flipV="1">
            <a:off x="4070350" y="339090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1045"/>
          <p:cNvSpPr>
            <a:spLocks noChangeShapeType="1"/>
          </p:cNvSpPr>
          <p:nvPr/>
        </p:nvSpPr>
        <p:spPr bwMode="auto">
          <a:xfrm flipH="1" flipV="1">
            <a:off x="4070350" y="32956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046"/>
          <p:cNvSpPr>
            <a:spLocks noChangeShapeType="1"/>
          </p:cNvSpPr>
          <p:nvPr/>
        </p:nvSpPr>
        <p:spPr bwMode="auto">
          <a:xfrm flipH="1" flipV="1">
            <a:off x="4070350" y="32019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047"/>
          <p:cNvSpPr>
            <a:spLocks noChangeShapeType="1"/>
          </p:cNvSpPr>
          <p:nvPr/>
        </p:nvSpPr>
        <p:spPr bwMode="auto">
          <a:xfrm flipV="1">
            <a:off x="4070350" y="33432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1048"/>
          <p:cNvSpPr>
            <a:spLocks noChangeShapeType="1"/>
          </p:cNvSpPr>
          <p:nvPr/>
        </p:nvSpPr>
        <p:spPr bwMode="auto">
          <a:xfrm flipV="1">
            <a:off x="4070350" y="32496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1049"/>
          <p:cNvSpPr>
            <a:spLocks noChangeShapeType="1"/>
          </p:cNvSpPr>
          <p:nvPr/>
        </p:nvSpPr>
        <p:spPr bwMode="auto">
          <a:xfrm>
            <a:off x="198120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1050"/>
          <p:cNvSpPr>
            <a:spLocks noChangeShapeType="1"/>
          </p:cNvSpPr>
          <p:nvPr/>
        </p:nvSpPr>
        <p:spPr bwMode="auto">
          <a:xfrm>
            <a:off x="1801813" y="28241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1051"/>
          <p:cNvSpPr>
            <a:spLocks noChangeShapeType="1"/>
          </p:cNvSpPr>
          <p:nvPr/>
        </p:nvSpPr>
        <p:spPr bwMode="auto">
          <a:xfrm>
            <a:off x="1801813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1052"/>
          <p:cNvSpPr>
            <a:spLocks noChangeArrowheads="1"/>
          </p:cNvSpPr>
          <p:nvPr/>
        </p:nvSpPr>
        <p:spPr bwMode="auto">
          <a:xfrm>
            <a:off x="4235450" y="2824163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1053"/>
          <p:cNvSpPr>
            <a:spLocks noChangeArrowheads="1"/>
          </p:cNvSpPr>
          <p:nvPr/>
        </p:nvSpPr>
        <p:spPr bwMode="auto">
          <a:xfrm>
            <a:off x="4056063" y="3454400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1054"/>
          <p:cNvSpPr>
            <a:spLocks noChangeArrowheads="1"/>
          </p:cNvSpPr>
          <p:nvPr/>
        </p:nvSpPr>
        <p:spPr bwMode="auto">
          <a:xfrm>
            <a:off x="3875088" y="3184525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1055"/>
          <p:cNvSpPr>
            <a:spLocks noChangeShapeType="1"/>
          </p:cNvSpPr>
          <p:nvPr/>
        </p:nvSpPr>
        <p:spPr bwMode="auto">
          <a:xfrm>
            <a:off x="4235450" y="28241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1056"/>
          <p:cNvSpPr>
            <a:spLocks noChangeShapeType="1"/>
          </p:cNvSpPr>
          <p:nvPr/>
        </p:nvSpPr>
        <p:spPr bwMode="auto">
          <a:xfrm>
            <a:off x="4416425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1057"/>
          <p:cNvSpPr>
            <a:spLocks noChangeShapeType="1"/>
          </p:cNvSpPr>
          <p:nvPr/>
        </p:nvSpPr>
        <p:spPr bwMode="auto">
          <a:xfrm flipH="1">
            <a:off x="3875088" y="3635375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1058"/>
          <p:cNvSpPr>
            <a:spLocks noChangeArrowheads="1"/>
          </p:cNvSpPr>
          <p:nvPr/>
        </p:nvSpPr>
        <p:spPr bwMode="auto">
          <a:xfrm>
            <a:off x="2162175" y="3184525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1059"/>
          <p:cNvSpPr>
            <a:spLocks noChangeShapeType="1"/>
          </p:cNvSpPr>
          <p:nvPr/>
        </p:nvSpPr>
        <p:spPr bwMode="auto">
          <a:xfrm flipV="1">
            <a:off x="4056063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060"/>
          <p:cNvSpPr>
            <a:spLocks noChangeShapeType="1"/>
          </p:cNvSpPr>
          <p:nvPr/>
        </p:nvSpPr>
        <p:spPr bwMode="auto">
          <a:xfrm>
            <a:off x="4056063" y="34544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1061"/>
          <p:cNvSpPr>
            <a:spLocks noChangeShapeType="1"/>
          </p:cNvSpPr>
          <p:nvPr/>
        </p:nvSpPr>
        <p:spPr bwMode="auto">
          <a:xfrm>
            <a:off x="423545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1062"/>
          <p:cNvSpPr>
            <a:spLocks noChangeShapeType="1"/>
          </p:cNvSpPr>
          <p:nvPr/>
        </p:nvSpPr>
        <p:spPr bwMode="auto">
          <a:xfrm>
            <a:off x="1981200" y="34544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1063"/>
          <p:cNvSpPr>
            <a:spLocks noChangeArrowheads="1"/>
          </p:cNvSpPr>
          <p:nvPr/>
        </p:nvSpPr>
        <p:spPr bwMode="auto">
          <a:xfrm>
            <a:off x="1801813" y="2824163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1064"/>
          <p:cNvSpPr>
            <a:spLocks noChangeArrowheads="1"/>
          </p:cNvSpPr>
          <p:nvPr/>
        </p:nvSpPr>
        <p:spPr bwMode="auto">
          <a:xfrm>
            <a:off x="1984375" y="3454400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1065"/>
          <p:cNvSpPr>
            <a:spLocks noChangeArrowheads="1"/>
          </p:cNvSpPr>
          <p:nvPr/>
        </p:nvSpPr>
        <p:spPr bwMode="auto">
          <a:xfrm>
            <a:off x="2162175" y="3365500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1066"/>
          <p:cNvSpPr>
            <a:spLocks noChangeShapeType="1"/>
          </p:cNvSpPr>
          <p:nvPr/>
        </p:nvSpPr>
        <p:spPr bwMode="auto">
          <a:xfrm>
            <a:off x="1801813" y="3635375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1067"/>
          <p:cNvSpPr>
            <a:spLocks noChangeShapeType="1"/>
          </p:cNvSpPr>
          <p:nvPr/>
        </p:nvSpPr>
        <p:spPr bwMode="auto">
          <a:xfrm flipV="1">
            <a:off x="1801813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1068"/>
          <p:cNvSpPr>
            <a:spLocks noChangeShapeType="1"/>
          </p:cNvSpPr>
          <p:nvPr/>
        </p:nvSpPr>
        <p:spPr bwMode="auto">
          <a:xfrm>
            <a:off x="1801813" y="28241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1069"/>
          <p:cNvSpPr>
            <a:spLocks noChangeShapeType="1"/>
          </p:cNvSpPr>
          <p:nvPr/>
        </p:nvSpPr>
        <p:spPr bwMode="auto">
          <a:xfrm>
            <a:off x="2343150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1070"/>
          <p:cNvSpPr>
            <a:spLocks noChangeShapeType="1"/>
          </p:cNvSpPr>
          <p:nvPr/>
        </p:nvSpPr>
        <p:spPr bwMode="auto">
          <a:xfrm>
            <a:off x="2162175" y="318452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1071"/>
          <p:cNvSpPr>
            <a:spLocks noChangeShapeType="1"/>
          </p:cNvSpPr>
          <p:nvPr/>
        </p:nvSpPr>
        <p:spPr bwMode="auto">
          <a:xfrm flipH="1">
            <a:off x="1981200" y="34544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1072"/>
          <p:cNvSpPr>
            <a:spLocks noChangeShapeType="1"/>
          </p:cNvSpPr>
          <p:nvPr/>
        </p:nvSpPr>
        <p:spPr bwMode="auto">
          <a:xfrm flipV="1">
            <a:off x="198120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1073"/>
          <p:cNvSpPr>
            <a:spLocks noChangeShapeType="1"/>
          </p:cNvSpPr>
          <p:nvPr/>
        </p:nvSpPr>
        <p:spPr bwMode="auto">
          <a:xfrm>
            <a:off x="4056063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1074"/>
          <p:cNvSpPr>
            <a:spLocks noChangeShapeType="1"/>
          </p:cNvSpPr>
          <p:nvPr/>
        </p:nvSpPr>
        <p:spPr bwMode="auto">
          <a:xfrm>
            <a:off x="3875088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1075"/>
          <p:cNvSpPr>
            <a:spLocks noChangeShapeType="1"/>
          </p:cNvSpPr>
          <p:nvPr/>
        </p:nvSpPr>
        <p:spPr bwMode="auto">
          <a:xfrm>
            <a:off x="216217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1076"/>
          <p:cNvSpPr>
            <a:spLocks noChangeShapeType="1"/>
          </p:cNvSpPr>
          <p:nvPr/>
        </p:nvSpPr>
        <p:spPr bwMode="auto">
          <a:xfrm flipH="1">
            <a:off x="351472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1077"/>
          <p:cNvSpPr>
            <a:spLocks noChangeShapeType="1"/>
          </p:cNvSpPr>
          <p:nvPr/>
        </p:nvSpPr>
        <p:spPr bwMode="auto">
          <a:xfrm>
            <a:off x="2343150" y="33655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1078"/>
          <p:cNvSpPr>
            <a:spLocks noChangeArrowheads="1"/>
          </p:cNvSpPr>
          <p:nvPr/>
        </p:nvSpPr>
        <p:spPr bwMode="auto">
          <a:xfrm>
            <a:off x="2703513" y="3003550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1079"/>
          <p:cNvSpPr>
            <a:spLocks noChangeArrowheads="1"/>
          </p:cNvSpPr>
          <p:nvPr/>
        </p:nvSpPr>
        <p:spPr bwMode="auto">
          <a:xfrm>
            <a:off x="2162175" y="282416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1080"/>
          <p:cNvSpPr>
            <a:spLocks noChangeShapeType="1"/>
          </p:cNvSpPr>
          <p:nvPr/>
        </p:nvSpPr>
        <p:spPr bwMode="auto">
          <a:xfrm>
            <a:off x="2162175" y="2824163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1081"/>
          <p:cNvSpPr>
            <a:spLocks noChangeShapeType="1"/>
          </p:cNvSpPr>
          <p:nvPr/>
        </p:nvSpPr>
        <p:spPr bwMode="auto">
          <a:xfrm>
            <a:off x="2162175" y="282416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1082"/>
          <p:cNvSpPr>
            <a:spLocks noChangeShapeType="1"/>
          </p:cNvSpPr>
          <p:nvPr/>
        </p:nvSpPr>
        <p:spPr bwMode="auto">
          <a:xfrm>
            <a:off x="2162175" y="30035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1083"/>
          <p:cNvSpPr>
            <a:spLocks noChangeShapeType="1"/>
          </p:cNvSpPr>
          <p:nvPr/>
        </p:nvSpPr>
        <p:spPr bwMode="auto">
          <a:xfrm>
            <a:off x="2703513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1084"/>
          <p:cNvSpPr>
            <a:spLocks noChangeShapeType="1"/>
          </p:cNvSpPr>
          <p:nvPr/>
        </p:nvSpPr>
        <p:spPr bwMode="auto">
          <a:xfrm>
            <a:off x="4056063" y="282416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1085"/>
          <p:cNvSpPr>
            <a:spLocks noChangeShapeType="1"/>
          </p:cNvSpPr>
          <p:nvPr/>
        </p:nvSpPr>
        <p:spPr bwMode="auto">
          <a:xfrm>
            <a:off x="3514725" y="30035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1086"/>
          <p:cNvSpPr>
            <a:spLocks noChangeShapeType="1"/>
          </p:cNvSpPr>
          <p:nvPr/>
        </p:nvSpPr>
        <p:spPr bwMode="auto">
          <a:xfrm flipV="1">
            <a:off x="3514725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1087"/>
          <p:cNvSpPr>
            <a:spLocks noChangeArrowheads="1"/>
          </p:cNvSpPr>
          <p:nvPr/>
        </p:nvSpPr>
        <p:spPr bwMode="auto">
          <a:xfrm>
            <a:off x="2703513" y="3365500"/>
            <a:ext cx="90487" cy="10810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1088"/>
          <p:cNvSpPr>
            <a:spLocks noChangeArrowheads="1"/>
          </p:cNvSpPr>
          <p:nvPr/>
        </p:nvSpPr>
        <p:spPr bwMode="auto">
          <a:xfrm>
            <a:off x="3424238" y="3365500"/>
            <a:ext cx="90487" cy="10810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1089"/>
          <p:cNvSpPr>
            <a:spLocks noChangeArrowheads="1"/>
          </p:cNvSpPr>
          <p:nvPr/>
        </p:nvSpPr>
        <p:spPr bwMode="auto">
          <a:xfrm>
            <a:off x="2794000" y="3454400"/>
            <a:ext cx="630238" cy="3619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1090"/>
          <p:cNvSpPr>
            <a:spLocks noChangeArrowheads="1"/>
          </p:cNvSpPr>
          <p:nvPr/>
        </p:nvSpPr>
        <p:spPr bwMode="auto">
          <a:xfrm>
            <a:off x="2973388" y="3816350"/>
            <a:ext cx="271462" cy="7366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1091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1092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1093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1094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1095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1096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1097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1098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1099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1100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1101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1102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1103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1104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1105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1106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1107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1108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1109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1110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1111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1112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1113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1114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1115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1116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1117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1118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1119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1120"/>
          <p:cNvSpPr>
            <a:spLocks noChangeArrowheads="1"/>
          </p:cNvSpPr>
          <p:nvPr/>
        </p:nvSpPr>
        <p:spPr bwMode="auto">
          <a:xfrm>
            <a:off x="1801813" y="2373313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1121"/>
          <p:cNvSpPr>
            <a:spLocks noChangeShapeType="1"/>
          </p:cNvSpPr>
          <p:nvPr/>
        </p:nvSpPr>
        <p:spPr bwMode="auto">
          <a:xfrm>
            <a:off x="2071688" y="2643188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1122"/>
          <p:cNvSpPr>
            <a:spLocks noChangeShapeType="1"/>
          </p:cNvSpPr>
          <p:nvPr/>
        </p:nvSpPr>
        <p:spPr bwMode="auto">
          <a:xfrm>
            <a:off x="4146550" y="2643188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1123"/>
          <p:cNvSpPr>
            <a:spLocks noChangeArrowheads="1"/>
          </p:cNvSpPr>
          <p:nvPr/>
        </p:nvSpPr>
        <p:spPr bwMode="auto">
          <a:xfrm>
            <a:off x="1701800" y="25019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124"/>
          <p:cNvSpPr>
            <a:spLocks noChangeShapeType="1"/>
          </p:cNvSpPr>
          <p:nvPr/>
        </p:nvSpPr>
        <p:spPr bwMode="auto">
          <a:xfrm>
            <a:off x="1741488" y="2533650"/>
            <a:ext cx="0" cy="812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1125"/>
          <p:cNvSpPr>
            <a:spLocks noChangeArrowheads="1"/>
          </p:cNvSpPr>
          <p:nvPr/>
        </p:nvSpPr>
        <p:spPr bwMode="auto">
          <a:xfrm>
            <a:off x="4421188" y="2505075"/>
            <a:ext cx="90487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126"/>
          <p:cNvSpPr>
            <a:spLocks noChangeShapeType="1"/>
          </p:cNvSpPr>
          <p:nvPr/>
        </p:nvSpPr>
        <p:spPr bwMode="auto">
          <a:xfrm>
            <a:off x="4460875" y="25384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127"/>
          <p:cNvSpPr>
            <a:spLocks noChangeArrowheads="1"/>
          </p:cNvSpPr>
          <p:nvPr/>
        </p:nvSpPr>
        <p:spPr bwMode="auto">
          <a:xfrm>
            <a:off x="1704975" y="3186113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128"/>
          <p:cNvSpPr>
            <a:spLocks noChangeArrowheads="1"/>
          </p:cNvSpPr>
          <p:nvPr/>
        </p:nvSpPr>
        <p:spPr bwMode="auto">
          <a:xfrm>
            <a:off x="4414838" y="31908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129"/>
          <p:cNvSpPr>
            <a:spLocks noChangeArrowheads="1"/>
          </p:cNvSpPr>
          <p:nvPr/>
        </p:nvSpPr>
        <p:spPr bwMode="auto">
          <a:xfrm>
            <a:off x="2252663" y="2192338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130"/>
          <p:cNvSpPr>
            <a:spLocks noChangeArrowheads="1"/>
          </p:cNvSpPr>
          <p:nvPr/>
        </p:nvSpPr>
        <p:spPr bwMode="auto">
          <a:xfrm>
            <a:off x="3914775" y="33956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131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1132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133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34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35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36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7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38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39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40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41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42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43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144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145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146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147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148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149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150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151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152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153"/>
          <p:cNvSpPr>
            <a:spLocks noChangeShapeType="1"/>
          </p:cNvSpPr>
          <p:nvPr/>
        </p:nvSpPr>
        <p:spPr bwMode="auto">
          <a:xfrm>
            <a:off x="2703513" y="3365500"/>
            <a:ext cx="0" cy="1081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154"/>
          <p:cNvSpPr>
            <a:spLocks noChangeShapeType="1"/>
          </p:cNvSpPr>
          <p:nvPr/>
        </p:nvSpPr>
        <p:spPr bwMode="auto">
          <a:xfrm>
            <a:off x="3514725" y="3365500"/>
            <a:ext cx="0" cy="1081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155"/>
          <p:cNvSpPr>
            <a:spLocks noChangeShapeType="1"/>
          </p:cNvSpPr>
          <p:nvPr/>
        </p:nvSpPr>
        <p:spPr bwMode="auto">
          <a:xfrm>
            <a:off x="2794000" y="38163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156"/>
          <p:cNvSpPr>
            <a:spLocks noChangeShapeType="1"/>
          </p:cNvSpPr>
          <p:nvPr/>
        </p:nvSpPr>
        <p:spPr bwMode="auto">
          <a:xfrm>
            <a:off x="3424238" y="38163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157"/>
          <p:cNvSpPr>
            <a:spLocks noChangeShapeType="1"/>
          </p:cNvSpPr>
          <p:nvPr/>
        </p:nvSpPr>
        <p:spPr bwMode="auto">
          <a:xfrm>
            <a:off x="2703513" y="4446588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158"/>
          <p:cNvSpPr>
            <a:spLocks noChangeShapeType="1"/>
          </p:cNvSpPr>
          <p:nvPr/>
        </p:nvSpPr>
        <p:spPr bwMode="auto">
          <a:xfrm>
            <a:off x="3424238" y="4446588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159"/>
          <p:cNvSpPr>
            <a:spLocks noChangeShapeType="1"/>
          </p:cNvSpPr>
          <p:nvPr/>
        </p:nvSpPr>
        <p:spPr bwMode="auto">
          <a:xfrm>
            <a:off x="2794000" y="38163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160"/>
          <p:cNvSpPr>
            <a:spLocks noChangeShapeType="1"/>
          </p:cNvSpPr>
          <p:nvPr/>
        </p:nvSpPr>
        <p:spPr bwMode="auto">
          <a:xfrm>
            <a:off x="2794000" y="345440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161"/>
          <p:cNvSpPr>
            <a:spLocks noChangeShapeType="1"/>
          </p:cNvSpPr>
          <p:nvPr/>
        </p:nvSpPr>
        <p:spPr bwMode="auto">
          <a:xfrm>
            <a:off x="2794000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162"/>
          <p:cNvSpPr>
            <a:spLocks noChangeShapeType="1"/>
          </p:cNvSpPr>
          <p:nvPr/>
        </p:nvSpPr>
        <p:spPr bwMode="auto">
          <a:xfrm>
            <a:off x="3424238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1163"/>
          <p:cNvSpPr>
            <a:spLocks noChangeArrowheads="1"/>
          </p:cNvSpPr>
          <p:nvPr/>
        </p:nvSpPr>
        <p:spPr bwMode="auto">
          <a:xfrm>
            <a:off x="4276725" y="2767013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164"/>
          <p:cNvSpPr>
            <a:spLocks noChangeShapeType="1"/>
          </p:cNvSpPr>
          <p:nvPr/>
        </p:nvSpPr>
        <p:spPr bwMode="auto">
          <a:xfrm>
            <a:off x="2432050" y="2192338"/>
            <a:ext cx="0" cy="27146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165"/>
          <p:cNvSpPr>
            <a:spLocks noChangeShapeType="1"/>
          </p:cNvSpPr>
          <p:nvPr/>
        </p:nvSpPr>
        <p:spPr bwMode="auto">
          <a:xfrm>
            <a:off x="3695700" y="2192338"/>
            <a:ext cx="0" cy="27146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166"/>
          <p:cNvSpPr>
            <a:spLocks noChangeShapeType="1"/>
          </p:cNvSpPr>
          <p:nvPr/>
        </p:nvSpPr>
        <p:spPr bwMode="auto">
          <a:xfrm>
            <a:off x="2432050" y="246380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167"/>
          <p:cNvSpPr>
            <a:spLocks noChangeShapeType="1"/>
          </p:cNvSpPr>
          <p:nvPr/>
        </p:nvSpPr>
        <p:spPr bwMode="auto">
          <a:xfrm>
            <a:off x="2703513" y="309403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1168"/>
          <p:cNvSpPr>
            <a:spLocks noChangeShapeType="1"/>
          </p:cNvSpPr>
          <p:nvPr/>
        </p:nvSpPr>
        <p:spPr bwMode="auto">
          <a:xfrm>
            <a:off x="2252663" y="3275013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1169"/>
          <p:cNvSpPr>
            <a:spLocks noChangeShapeType="1"/>
          </p:cNvSpPr>
          <p:nvPr/>
        </p:nvSpPr>
        <p:spPr bwMode="auto">
          <a:xfrm>
            <a:off x="2252663" y="3275013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1170"/>
          <p:cNvSpPr>
            <a:spLocks noChangeShapeType="1"/>
          </p:cNvSpPr>
          <p:nvPr/>
        </p:nvSpPr>
        <p:spPr bwMode="auto">
          <a:xfrm flipV="1">
            <a:off x="3063875" y="3094038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Line 1171"/>
          <p:cNvSpPr>
            <a:spLocks noChangeShapeType="1"/>
          </p:cNvSpPr>
          <p:nvPr/>
        </p:nvSpPr>
        <p:spPr bwMode="auto">
          <a:xfrm flipH="1">
            <a:off x="1441450" y="3544888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172"/>
          <p:cNvSpPr>
            <a:spLocks noChangeArrowheads="1"/>
          </p:cNvSpPr>
          <p:nvPr/>
        </p:nvSpPr>
        <p:spPr bwMode="auto">
          <a:xfrm>
            <a:off x="4286250" y="2781300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173"/>
          <p:cNvSpPr>
            <a:spLocks noChangeArrowheads="1"/>
          </p:cNvSpPr>
          <p:nvPr/>
        </p:nvSpPr>
        <p:spPr bwMode="auto">
          <a:xfrm>
            <a:off x="4284663" y="2870200"/>
            <a:ext cx="71437" cy="714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174"/>
          <p:cNvSpPr>
            <a:spLocks noChangeArrowheads="1"/>
          </p:cNvSpPr>
          <p:nvPr/>
        </p:nvSpPr>
        <p:spPr bwMode="auto">
          <a:xfrm>
            <a:off x="3924300" y="34194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1175"/>
          <p:cNvSpPr>
            <a:spLocks noChangeArrowheads="1"/>
          </p:cNvSpPr>
          <p:nvPr/>
        </p:nvSpPr>
        <p:spPr bwMode="auto">
          <a:xfrm>
            <a:off x="3922713" y="3508375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176"/>
          <p:cNvSpPr>
            <a:spLocks noChangeArrowheads="1"/>
          </p:cNvSpPr>
          <p:nvPr/>
        </p:nvSpPr>
        <p:spPr bwMode="auto">
          <a:xfrm>
            <a:off x="2343150" y="2101850"/>
            <a:ext cx="1519238" cy="92075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177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178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179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180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1181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1182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183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184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1185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1186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1187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1188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AutoShape 1189"/>
          <p:cNvSpPr>
            <a:spLocks noChangeArrowheads="1"/>
          </p:cNvSpPr>
          <p:nvPr/>
        </p:nvSpPr>
        <p:spPr bwMode="auto">
          <a:xfrm flipV="1">
            <a:off x="4679950" y="2435225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4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SOFT CONTACT-without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5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moves the WEC-Head upwards.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WEC-Head is in contact with the mask.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proximity sensor monitored the correct position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206625" y="2914650"/>
            <a:ext cx="139700" cy="1793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428875" y="2916238"/>
            <a:ext cx="100013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357438" y="3006725"/>
            <a:ext cx="1000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52663" y="2914650"/>
            <a:ext cx="125412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1200" y="2824163"/>
            <a:ext cx="180975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3020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2067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019300" y="32543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 flipV="1">
            <a:off x="3875088" y="2917825"/>
            <a:ext cx="125412" cy="1714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 flipV="1">
            <a:off x="3670300" y="2914650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3763963" y="3008313"/>
            <a:ext cx="96837" cy="15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813175" y="2917825"/>
            <a:ext cx="14446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4056063" y="2824163"/>
            <a:ext cx="179387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 flipV="1">
            <a:off x="4070350" y="33004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070350" y="32067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4070350" y="32527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1981200" y="273367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1801813" y="2733675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1801813" y="2733675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4235450" y="2733675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056063" y="3365500"/>
            <a:ext cx="179387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875088" y="3094038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4235450" y="27336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4416425" y="2733675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 flipH="1">
            <a:off x="3875088" y="354488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V="1">
            <a:off x="4056063" y="3275013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056063" y="33655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4235450" y="273367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1981200" y="33655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1801813" y="2733675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1984375" y="3365500"/>
            <a:ext cx="1793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2162175" y="3275013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801813" y="354488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V="1">
            <a:off x="1801813" y="2733675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>
            <a:off x="1801813" y="2733675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2343150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2162175" y="309403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H="1">
            <a:off x="1981200" y="33655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 flipV="1">
            <a:off x="1981200" y="273367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3875088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>
            <a:off x="216217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H="1">
            <a:off x="351472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2343150" y="3275013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2703513" y="2914650"/>
            <a:ext cx="811212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2162175" y="2733675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162175" y="2733675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162175" y="273367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>
            <a:off x="2162175" y="29146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70351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4056063" y="273367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3514725" y="29146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 flipV="1">
            <a:off x="351472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2703513" y="3275013"/>
            <a:ext cx="90487" cy="10810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3424238" y="3275013"/>
            <a:ext cx="90487" cy="10810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61"/>
          <p:cNvSpPr>
            <a:spLocks noChangeArrowheads="1"/>
          </p:cNvSpPr>
          <p:nvPr/>
        </p:nvSpPr>
        <p:spPr bwMode="auto">
          <a:xfrm>
            <a:off x="2794000" y="3365500"/>
            <a:ext cx="630238" cy="3603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973388" y="3725863"/>
            <a:ext cx="271462" cy="8270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63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64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65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74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75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76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77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87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88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89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90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801813" y="2373313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071688" y="2643188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4146550" y="2643188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95"/>
          <p:cNvSpPr>
            <a:spLocks noChangeArrowheads="1"/>
          </p:cNvSpPr>
          <p:nvPr/>
        </p:nvSpPr>
        <p:spPr bwMode="auto">
          <a:xfrm>
            <a:off x="1693863" y="2401888"/>
            <a:ext cx="90487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1741488" y="244475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97"/>
          <p:cNvSpPr>
            <a:spLocks noChangeArrowheads="1"/>
          </p:cNvSpPr>
          <p:nvPr/>
        </p:nvSpPr>
        <p:spPr bwMode="auto">
          <a:xfrm>
            <a:off x="4421188" y="2405063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460875" y="2447925"/>
            <a:ext cx="0" cy="812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99"/>
          <p:cNvSpPr>
            <a:spLocks noChangeArrowheads="1"/>
          </p:cNvSpPr>
          <p:nvPr/>
        </p:nvSpPr>
        <p:spPr bwMode="auto">
          <a:xfrm>
            <a:off x="1704975" y="3095625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100"/>
          <p:cNvSpPr>
            <a:spLocks noChangeArrowheads="1"/>
          </p:cNvSpPr>
          <p:nvPr/>
        </p:nvSpPr>
        <p:spPr bwMode="auto">
          <a:xfrm>
            <a:off x="4414838" y="3100388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101"/>
          <p:cNvSpPr>
            <a:spLocks noChangeArrowheads="1"/>
          </p:cNvSpPr>
          <p:nvPr/>
        </p:nvSpPr>
        <p:spPr bwMode="auto">
          <a:xfrm>
            <a:off x="2252663" y="2192338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3914775" y="3305175"/>
            <a:ext cx="90488" cy="27146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105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106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107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2703513" y="3275013"/>
            <a:ext cx="0" cy="10810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514725" y="3275013"/>
            <a:ext cx="0" cy="10810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794000" y="37258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3424238" y="37258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435610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424238" y="435610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94000" y="336550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94000" y="3275013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3275013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135"/>
          <p:cNvSpPr>
            <a:spLocks noChangeArrowheads="1"/>
          </p:cNvSpPr>
          <p:nvPr/>
        </p:nvSpPr>
        <p:spPr bwMode="auto">
          <a:xfrm>
            <a:off x="4276725" y="2676525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432050" y="2192338"/>
            <a:ext cx="0" cy="27146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695700" y="2192338"/>
            <a:ext cx="0" cy="27146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2432050" y="246380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703513" y="300355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252663" y="3184525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252663" y="318452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 flipV="1">
            <a:off x="3063875" y="3003550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 flipH="1">
            <a:off x="1441450" y="3454400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144"/>
          <p:cNvSpPr>
            <a:spLocks noChangeArrowheads="1"/>
          </p:cNvSpPr>
          <p:nvPr/>
        </p:nvSpPr>
        <p:spPr bwMode="auto">
          <a:xfrm>
            <a:off x="4286250" y="2690813"/>
            <a:ext cx="71438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145"/>
          <p:cNvSpPr>
            <a:spLocks noChangeArrowheads="1"/>
          </p:cNvSpPr>
          <p:nvPr/>
        </p:nvSpPr>
        <p:spPr bwMode="auto">
          <a:xfrm>
            <a:off x="4284663" y="2779713"/>
            <a:ext cx="71437" cy="7143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146"/>
          <p:cNvSpPr>
            <a:spLocks noChangeArrowheads="1"/>
          </p:cNvSpPr>
          <p:nvPr/>
        </p:nvSpPr>
        <p:spPr bwMode="auto">
          <a:xfrm>
            <a:off x="3924300" y="3328988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3922713" y="3417888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148"/>
          <p:cNvSpPr>
            <a:spLocks noChangeArrowheads="1"/>
          </p:cNvSpPr>
          <p:nvPr/>
        </p:nvSpPr>
        <p:spPr bwMode="auto">
          <a:xfrm>
            <a:off x="2343150" y="2101850"/>
            <a:ext cx="1519238" cy="92075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149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150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154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156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158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AutoShape 161"/>
          <p:cNvSpPr>
            <a:spLocks noChangeArrowheads="1"/>
          </p:cNvSpPr>
          <p:nvPr/>
        </p:nvSpPr>
        <p:spPr bwMode="auto">
          <a:xfrm flipV="1">
            <a:off x="4686300" y="2435225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72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SOFT CONTACT-without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6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has stopped by responding the proximity sensor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WEC-Head is in contact with the mask.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proximity sensor monitored the correct position.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  <a:cs typeface="Times New Roman" panose="02020603050405020304" pitchFamily="18" charset="0"/>
              </a:rPr>
              <a:t>The chuck is now parallel to the mask and locks in its position by  pneumatic break 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162"/>
          <p:cNvSpPr>
            <a:spLocks noChangeArrowheads="1"/>
          </p:cNvSpPr>
          <p:nvPr/>
        </p:nvSpPr>
        <p:spPr bwMode="auto">
          <a:xfrm flipV="1">
            <a:off x="2168525" y="2917825"/>
            <a:ext cx="13970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163"/>
          <p:cNvSpPr>
            <a:spLocks noChangeArrowheads="1"/>
          </p:cNvSpPr>
          <p:nvPr/>
        </p:nvSpPr>
        <p:spPr bwMode="auto">
          <a:xfrm flipV="1">
            <a:off x="2390775" y="2919413"/>
            <a:ext cx="10001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164"/>
          <p:cNvSpPr>
            <a:spLocks noChangeShapeType="1"/>
          </p:cNvSpPr>
          <p:nvPr/>
        </p:nvSpPr>
        <p:spPr bwMode="auto">
          <a:xfrm flipV="1">
            <a:off x="2319338" y="3009900"/>
            <a:ext cx="1000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165"/>
          <p:cNvSpPr>
            <a:spLocks noChangeArrowheads="1"/>
          </p:cNvSpPr>
          <p:nvPr/>
        </p:nvSpPr>
        <p:spPr bwMode="auto">
          <a:xfrm flipV="1">
            <a:off x="2214563" y="2917825"/>
            <a:ext cx="125412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166"/>
          <p:cNvSpPr>
            <a:spLocks noChangeArrowheads="1"/>
          </p:cNvSpPr>
          <p:nvPr/>
        </p:nvSpPr>
        <p:spPr bwMode="auto">
          <a:xfrm>
            <a:off x="1981200" y="2824163"/>
            <a:ext cx="180975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67"/>
          <p:cNvSpPr>
            <a:spLocks noChangeShapeType="1"/>
          </p:cNvSpPr>
          <p:nvPr/>
        </p:nvSpPr>
        <p:spPr bwMode="auto">
          <a:xfrm flipH="1" flipV="1">
            <a:off x="2019300" y="33020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68"/>
          <p:cNvSpPr>
            <a:spLocks noChangeShapeType="1"/>
          </p:cNvSpPr>
          <p:nvPr/>
        </p:nvSpPr>
        <p:spPr bwMode="auto">
          <a:xfrm flipH="1" flipV="1">
            <a:off x="2019300" y="32067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69"/>
          <p:cNvSpPr>
            <a:spLocks noChangeShapeType="1"/>
          </p:cNvSpPr>
          <p:nvPr/>
        </p:nvSpPr>
        <p:spPr bwMode="auto">
          <a:xfrm flipV="1">
            <a:off x="2019300" y="32543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70"/>
          <p:cNvSpPr>
            <a:spLocks noChangeArrowheads="1"/>
          </p:cNvSpPr>
          <p:nvPr/>
        </p:nvSpPr>
        <p:spPr bwMode="auto">
          <a:xfrm flipV="1">
            <a:off x="3927475" y="2917825"/>
            <a:ext cx="125413" cy="1714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71"/>
          <p:cNvSpPr>
            <a:spLocks noChangeArrowheads="1"/>
          </p:cNvSpPr>
          <p:nvPr/>
        </p:nvSpPr>
        <p:spPr bwMode="auto">
          <a:xfrm flipV="1">
            <a:off x="3721100" y="2914650"/>
            <a:ext cx="96838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72"/>
          <p:cNvSpPr>
            <a:spLocks noChangeShapeType="1"/>
          </p:cNvSpPr>
          <p:nvPr/>
        </p:nvSpPr>
        <p:spPr bwMode="auto">
          <a:xfrm flipV="1">
            <a:off x="3816350" y="3008313"/>
            <a:ext cx="95250" cy="15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73"/>
          <p:cNvSpPr>
            <a:spLocks noChangeArrowheads="1"/>
          </p:cNvSpPr>
          <p:nvPr/>
        </p:nvSpPr>
        <p:spPr bwMode="auto">
          <a:xfrm flipV="1">
            <a:off x="3863975" y="2917825"/>
            <a:ext cx="1460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4"/>
          <p:cNvSpPr>
            <a:spLocks noChangeArrowheads="1"/>
          </p:cNvSpPr>
          <p:nvPr/>
        </p:nvSpPr>
        <p:spPr bwMode="auto">
          <a:xfrm>
            <a:off x="4056063" y="2824163"/>
            <a:ext cx="179387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75"/>
          <p:cNvSpPr>
            <a:spLocks noChangeShapeType="1"/>
          </p:cNvSpPr>
          <p:nvPr/>
        </p:nvSpPr>
        <p:spPr bwMode="auto">
          <a:xfrm flipH="1" flipV="1">
            <a:off x="4070350" y="33004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76"/>
          <p:cNvSpPr>
            <a:spLocks noChangeShapeType="1"/>
          </p:cNvSpPr>
          <p:nvPr/>
        </p:nvSpPr>
        <p:spPr bwMode="auto">
          <a:xfrm flipH="1" flipV="1">
            <a:off x="4070350" y="32067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177"/>
          <p:cNvSpPr>
            <a:spLocks noChangeShapeType="1"/>
          </p:cNvSpPr>
          <p:nvPr/>
        </p:nvSpPr>
        <p:spPr bwMode="auto">
          <a:xfrm flipV="1">
            <a:off x="4070350" y="32527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178"/>
          <p:cNvSpPr>
            <a:spLocks noChangeShapeType="1"/>
          </p:cNvSpPr>
          <p:nvPr/>
        </p:nvSpPr>
        <p:spPr bwMode="auto">
          <a:xfrm>
            <a:off x="1981200" y="273367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79"/>
          <p:cNvSpPr>
            <a:spLocks noChangeShapeType="1"/>
          </p:cNvSpPr>
          <p:nvPr/>
        </p:nvSpPr>
        <p:spPr bwMode="auto">
          <a:xfrm>
            <a:off x="1801813" y="2733675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80"/>
          <p:cNvSpPr>
            <a:spLocks noChangeShapeType="1"/>
          </p:cNvSpPr>
          <p:nvPr/>
        </p:nvSpPr>
        <p:spPr bwMode="auto">
          <a:xfrm>
            <a:off x="1801813" y="2733675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181"/>
          <p:cNvSpPr>
            <a:spLocks noChangeArrowheads="1"/>
          </p:cNvSpPr>
          <p:nvPr/>
        </p:nvSpPr>
        <p:spPr bwMode="auto">
          <a:xfrm>
            <a:off x="4235450" y="2733675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182"/>
          <p:cNvSpPr>
            <a:spLocks noChangeArrowheads="1"/>
          </p:cNvSpPr>
          <p:nvPr/>
        </p:nvSpPr>
        <p:spPr bwMode="auto">
          <a:xfrm>
            <a:off x="4056063" y="3365500"/>
            <a:ext cx="179387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183"/>
          <p:cNvSpPr>
            <a:spLocks noChangeArrowheads="1"/>
          </p:cNvSpPr>
          <p:nvPr/>
        </p:nvSpPr>
        <p:spPr bwMode="auto">
          <a:xfrm>
            <a:off x="3875088" y="3094038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184"/>
          <p:cNvSpPr>
            <a:spLocks noChangeShapeType="1"/>
          </p:cNvSpPr>
          <p:nvPr/>
        </p:nvSpPr>
        <p:spPr bwMode="auto">
          <a:xfrm>
            <a:off x="4235450" y="27336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185"/>
          <p:cNvSpPr>
            <a:spLocks noChangeShapeType="1"/>
          </p:cNvSpPr>
          <p:nvPr/>
        </p:nvSpPr>
        <p:spPr bwMode="auto">
          <a:xfrm>
            <a:off x="4416425" y="2733675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186"/>
          <p:cNvSpPr>
            <a:spLocks noChangeShapeType="1"/>
          </p:cNvSpPr>
          <p:nvPr/>
        </p:nvSpPr>
        <p:spPr bwMode="auto">
          <a:xfrm flipH="1">
            <a:off x="3875088" y="354488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187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188"/>
          <p:cNvSpPr>
            <a:spLocks noChangeShapeType="1"/>
          </p:cNvSpPr>
          <p:nvPr/>
        </p:nvSpPr>
        <p:spPr bwMode="auto">
          <a:xfrm flipV="1">
            <a:off x="4056063" y="3275013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189"/>
          <p:cNvSpPr>
            <a:spLocks noChangeShapeType="1"/>
          </p:cNvSpPr>
          <p:nvPr/>
        </p:nvSpPr>
        <p:spPr bwMode="auto">
          <a:xfrm>
            <a:off x="4056063" y="33655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190"/>
          <p:cNvSpPr>
            <a:spLocks noChangeShapeType="1"/>
          </p:cNvSpPr>
          <p:nvPr/>
        </p:nvSpPr>
        <p:spPr bwMode="auto">
          <a:xfrm>
            <a:off x="4235450" y="273367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191"/>
          <p:cNvSpPr>
            <a:spLocks noChangeShapeType="1"/>
          </p:cNvSpPr>
          <p:nvPr/>
        </p:nvSpPr>
        <p:spPr bwMode="auto">
          <a:xfrm>
            <a:off x="1981200" y="33655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192"/>
          <p:cNvSpPr>
            <a:spLocks noChangeArrowheads="1"/>
          </p:cNvSpPr>
          <p:nvPr/>
        </p:nvSpPr>
        <p:spPr bwMode="auto">
          <a:xfrm>
            <a:off x="1801813" y="2733675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193"/>
          <p:cNvSpPr>
            <a:spLocks noChangeArrowheads="1"/>
          </p:cNvSpPr>
          <p:nvPr/>
        </p:nvSpPr>
        <p:spPr bwMode="auto">
          <a:xfrm>
            <a:off x="1984375" y="3365500"/>
            <a:ext cx="1793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194"/>
          <p:cNvSpPr>
            <a:spLocks noChangeArrowheads="1"/>
          </p:cNvSpPr>
          <p:nvPr/>
        </p:nvSpPr>
        <p:spPr bwMode="auto">
          <a:xfrm>
            <a:off x="2162175" y="3275013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195"/>
          <p:cNvSpPr>
            <a:spLocks noChangeShapeType="1"/>
          </p:cNvSpPr>
          <p:nvPr/>
        </p:nvSpPr>
        <p:spPr bwMode="auto">
          <a:xfrm>
            <a:off x="1801813" y="354488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196"/>
          <p:cNvSpPr>
            <a:spLocks noChangeShapeType="1"/>
          </p:cNvSpPr>
          <p:nvPr/>
        </p:nvSpPr>
        <p:spPr bwMode="auto">
          <a:xfrm flipV="1">
            <a:off x="1801813" y="2733675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197"/>
          <p:cNvSpPr>
            <a:spLocks noChangeShapeType="1"/>
          </p:cNvSpPr>
          <p:nvPr/>
        </p:nvSpPr>
        <p:spPr bwMode="auto">
          <a:xfrm>
            <a:off x="1801813" y="2733675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198"/>
          <p:cNvSpPr>
            <a:spLocks noChangeShapeType="1"/>
          </p:cNvSpPr>
          <p:nvPr/>
        </p:nvSpPr>
        <p:spPr bwMode="auto">
          <a:xfrm>
            <a:off x="2343150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199"/>
          <p:cNvSpPr>
            <a:spLocks noChangeShapeType="1"/>
          </p:cNvSpPr>
          <p:nvPr/>
        </p:nvSpPr>
        <p:spPr bwMode="auto">
          <a:xfrm>
            <a:off x="2162175" y="309403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200"/>
          <p:cNvSpPr>
            <a:spLocks noChangeShapeType="1"/>
          </p:cNvSpPr>
          <p:nvPr/>
        </p:nvSpPr>
        <p:spPr bwMode="auto">
          <a:xfrm flipH="1">
            <a:off x="1981200" y="33655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201"/>
          <p:cNvSpPr>
            <a:spLocks noChangeShapeType="1"/>
          </p:cNvSpPr>
          <p:nvPr/>
        </p:nvSpPr>
        <p:spPr bwMode="auto">
          <a:xfrm flipV="1">
            <a:off x="1981200" y="273367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202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203"/>
          <p:cNvSpPr>
            <a:spLocks noChangeShapeType="1"/>
          </p:cNvSpPr>
          <p:nvPr/>
        </p:nvSpPr>
        <p:spPr bwMode="auto">
          <a:xfrm>
            <a:off x="3875088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204"/>
          <p:cNvSpPr>
            <a:spLocks noChangeShapeType="1"/>
          </p:cNvSpPr>
          <p:nvPr/>
        </p:nvSpPr>
        <p:spPr bwMode="auto">
          <a:xfrm>
            <a:off x="216217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205"/>
          <p:cNvSpPr>
            <a:spLocks noChangeShapeType="1"/>
          </p:cNvSpPr>
          <p:nvPr/>
        </p:nvSpPr>
        <p:spPr bwMode="auto">
          <a:xfrm flipH="1">
            <a:off x="351472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206"/>
          <p:cNvSpPr>
            <a:spLocks noChangeShapeType="1"/>
          </p:cNvSpPr>
          <p:nvPr/>
        </p:nvSpPr>
        <p:spPr bwMode="auto">
          <a:xfrm>
            <a:off x="2343150" y="3275013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207"/>
          <p:cNvSpPr>
            <a:spLocks noChangeArrowheads="1"/>
          </p:cNvSpPr>
          <p:nvPr/>
        </p:nvSpPr>
        <p:spPr bwMode="auto">
          <a:xfrm>
            <a:off x="2703513" y="2914650"/>
            <a:ext cx="811212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208"/>
          <p:cNvSpPr>
            <a:spLocks noChangeArrowheads="1"/>
          </p:cNvSpPr>
          <p:nvPr/>
        </p:nvSpPr>
        <p:spPr bwMode="auto">
          <a:xfrm>
            <a:off x="2162175" y="2733675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209"/>
          <p:cNvSpPr>
            <a:spLocks noChangeShapeType="1"/>
          </p:cNvSpPr>
          <p:nvPr/>
        </p:nvSpPr>
        <p:spPr bwMode="auto">
          <a:xfrm>
            <a:off x="2162175" y="2733675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210"/>
          <p:cNvSpPr>
            <a:spLocks noChangeShapeType="1"/>
          </p:cNvSpPr>
          <p:nvPr/>
        </p:nvSpPr>
        <p:spPr bwMode="auto">
          <a:xfrm>
            <a:off x="2162175" y="273367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211"/>
          <p:cNvSpPr>
            <a:spLocks noChangeShapeType="1"/>
          </p:cNvSpPr>
          <p:nvPr/>
        </p:nvSpPr>
        <p:spPr bwMode="auto">
          <a:xfrm>
            <a:off x="2162175" y="29146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212"/>
          <p:cNvSpPr>
            <a:spLocks noChangeShapeType="1"/>
          </p:cNvSpPr>
          <p:nvPr/>
        </p:nvSpPr>
        <p:spPr bwMode="auto">
          <a:xfrm>
            <a:off x="270351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213"/>
          <p:cNvSpPr>
            <a:spLocks noChangeShapeType="1"/>
          </p:cNvSpPr>
          <p:nvPr/>
        </p:nvSpPr>
        <p:spPr bwMode="auto">
          <a:xfrm>
            <a:off x="4056063" y="273367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214"/>
          <p:cNvSpPr>
            <a:spLocks noChangeShapeType="1"/>
          </p:cNvSpPr>
          <p:nvPr/>
        </p:nvSpPr>
        <p:spPr bwMode="auto">
          <a:xfrm>
            <a:off x="3514725" y="29146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215"/>
          <p:cNvSpPr>
            <a:spLocks noChangeShapeType="1"/>
          </p:cNvSpPr>
          <p:nvPr/>
        </p:nvSpPr>
        <p:spPr bwMode="auto">
          <a:xfrm flipV="1">
            <a:off x="351472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216"/>
          <p:cNvSpPr>
            <a:spLocks noChangeArrowheads="1"/>
          </p:cNvSpPr>
          <p:nvPr/>
        </p:nvSpPr>
        <p:spPr bwMode="auto">
          <a:xfrm>
            <a:off x="2703513" y="3275013"/>
            <a:ext cx="90487" cy="10810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217"/>
          <p:cNvSpPr>
            <a:spLocks noChangeArrowheads="1"/>
          </p:cNvSpPr>
          <p:nvPr/>
        </p:nvSpPr>
        <p:spPr bwMode="auto">
          <a:xfrm>
            <a:off x="3424238" y="3275013"/>
            <a:ext cx="90487" cy="10810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218"/>
          <p:cNvSpPr>
            <a:spLocks noChangeArrowheads="1"/>
          </p:cNvSpPr>
          <p:nvPr/>
        </p:nvSpPr>
        <p:spPr bwMode="auto">
          <a:xfrm>
            <a:off x="2794000" y="3365500"/>
            <a:ext cx="630238" cy="3603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219"/>
          <p:cNvSpPr>
            <a:spLocks noChangeArrowheads="1"/>
          </p:cNvSpPr>
          <p:nvPr/>
        </p:nvSpPr>
        <p:spPr bwMode="auto">
          <a:xfrm>
            <a:off x="2973388" y="3725863"/>
            <a:ext cx="271462" cy="8270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220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221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222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223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224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225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226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227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228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229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230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231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232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233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234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235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236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237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238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239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240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241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242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243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244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245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246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247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248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249"/>
          <p:cNvSpPr>
            <a:spLocks noChangeArrowheads="1"/>
          </p:cNvSpPr>
          <p:nvPr/>
        </p:nvSpPr>
        <p:spPr bwMode="auto">
          <a:xfrm>
            <a:off x="1801813" y="2373313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250"/>
          <p:cNvSpPr>
            <a:spLocks noChangeShapeType="1"/>
          </p:cNvSpPr>
          <p:nvPr/>
        </p:nvSpPr>
        <p:spPr bwMode="auto">
          <a:xfrm>
            <a:off x="2071688" y="2643188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251"/>
          <p:cNvSpPr>
            <a:spLocks noChangeShapeType="1"/>
          </p:cNvSpPr>
          <p:nvPr/>
        </p:nvSpPr>
        <p:spPr bwMode="auto">
          <a:xfrm>
            <a:off x="4146550" y="2643188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252"/>
          <p:cNvSpPr>
            <a:spLocks noChangeArrowheads="1"/>
          </p:cNvSpPr>
          <p:nvPr/>
        </p:nvSpPr>
        <p:spPr bwMode="auto">
          <a:xfrm>
            <a:off x="1698625" y="2409825"/>
            <a:ext cx="88900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253"/>
          <p:cNvSpPr>
            <a:spLocks noChangeShapeType="1"/>
          </p:cNvSpPr>
          <p:nvPr/>
        </p:nvSpPr>
        <p:spPr bwMode="auto">
          <a:xfrm>
            <a:off x="1741488" y="244475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254"/>
          <p:cNvSpPr>
            <a:spLocks noChangeArrowheads="1"/>
          </p:cNvSpPr>
          <p:nvPr/>
        </p:nvSpPr>
        <p:spPr bwMode="auto">
          <a:xfrm>
            <a:off x="4421188" y="2395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255"/>
          <p:cNvSpPr>
            <a:spLocks noChangeShapeType="1"/>
          </p:cNvSpPr>
          <p:nvPr/>
        </p:nvSpPr>
        <p:spPr bwMode="auto">
          <a:xfrm>
            <a:off x="4460875" y="2447925"/>
            <a:ext cx="0" cy="812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256"/>
          <p:cNvSpPr>
            <a:spLocks noChangeArrowheads="1"/>
          </p:cNvSpPr>
          <p:nvPr/>
        </p:nvSpPr>
        <p:spPr bwMode="auto">
          <a:xfrm>
            <a:off x="1704975" y="3095625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257"/>
          <p:cNvSpPr>
            <a:spLocks noChangeArrowheads="1"/>
          </p:cNvSpPr>
          <p:nvPr/>
        </p:nvSpPr>
        <p:spPr bwMode="auto">
          <a:xfrm>
            <a:off x="4414838" y="3100388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258"/>
          <p:cNvSpPr>
            <a:spLocks noChangeArrowheads="1"/>
          </p:cNvSpPr>
          <p:nvPr/>
        </p:nvSpPr>
        <p:spPr bwMode="auto">
          <a:xfrm>
            <a:off x="2252663" y="2192338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259"/>
          <p:cNvSpPr>
            <a:spLocks noChangeArrowheads="1"/>
          </p:cNvSpPr>
          <p:nvPr/>
        </p:nvSpPr>
        <p:spPr bwMode="auto">
          <a:xfrm>
            <a:off x="3914775" y="3305175"/>
            <a:ext cx="90488" cy="27146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260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261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262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263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264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265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266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267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268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269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270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271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272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273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274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275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276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277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278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279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280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281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282"/>
          <p:cNvSpPr>
            <a:spLocks noChangeShapeType="1"/>
          </p:cNvSpPr>
          <p:nvPr/>
        </p:nvSpPr>
        <p:spPr bwMode="auto">
          <a:xfrm>
            <a:off x="2703513" y="3275013"/>
            <a:ext cx="0" cy="10810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283"/>
          <p:cNvSpPr>
            <a:spLocks noChangeShapeType="1"/>
          </p:cNvSpPr>
          <p:nvPr/>
        </p:nvSpPr>
        <p:spPr bwMode="auto">
          <a:xfrm>
            <a:off x="3514725" y="3275013"/>
            <a:ext cx="0" cy="10810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284"/>
          <p:cNvSpPr>
            <a:spLocks noChangeShapeType="1"/>
          </p:cNvSpPr>
          <p:nvPr/>
        </p:nvSpPr>
        <p:spPr bwMode="auto">
          <a:xfrm>
            <a:off x="2794000" y="37258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285"/>
          <p:cNvSpPr>
            <a:spLocks noChangeShapeType="1"/>
          </p:cNvSpPr>
          <p:nvPr/>
        </p:nvSpPr>
        <p:spPr bwMode="auto">
          <a:xfrm>
            <a:off x="3424238" y="37258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286"/>
          <p:cNvSpPr>
            <a:spLocks noChangeShapeType="1"/>
          </p:cNvSpPr>
          <p:nvPr/>
        </p:nvSpPr>
        <p:spPr bwMode="auto">
          <a:xfrm>
            <a:off x="2703513" y="435610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287"/>
          <p:cNvSpPr>
            <a:spLocks noChangeShapeType="1"/>
          </p:cNvSpPr>
          <p:nvPr/>
        </p:nvSpPr>
        <p:spPr bwMode="auto">
          <a:xfrm>
            <a:off x="3424238" y="435610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288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289"/>
          <p:cNvSpPr>
            <a:spLocks noChangeShapeType="1"/>
          </p:cNvSpPr>
          <p:nvPr/>
        </p:nvSpPr>
        <p:spPr bwMode="auto">
          <a:xfrm>
            <a:off x="2794000" y="336550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290"/>
          <p:cNvSpPr>
            <a:spLocks noChangeShapeType="1"/>
          </p:cNvSpPr>
          <p:nvPr/>
        </p:nvSpPr>
        <p:spPr bwMode="auto">
          <a:xfrm>
            <a:off x="2794000" y="3275013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291"/>
          <p:cNvSpPr>
            <a:spLocks noChangeShapeType="1"/>
          </p:cNvSpPr>
          <p:nvPr/>
        </p:nvSpPr>
        <p:spPr bwMode="auto">
          <a:xfrm>
            <a:off x="3424238" y="3275013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292"/>
          <p:cNvSpPr>
            <a:spLocks noChangeArrowheads="1"/>
          </p:cNvSpPr>
          <p:nvPr/>
        </p:nvSpPr>
        <p:spPr bwMode="auto">
          <a:xfrm>
            <a:off x="4276725" y="2676525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293"/>
          <p:cNvSpPr>
            <a:spLocks noChangeShapeType="1"/>
          </p:cNvSpPr>
          <p:nvPr/>
        </p:nvSpPr>
        <p:spPr bwMode="auto">
          <a:xfrm>
            <a:off x="2432050" y="2192338"/>
            <a:ext cx="0" cy="27146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294"/>
          <p:cNvSpPr>
            <a:spLocks noChangeShapeType="1"/>
          </p:cNvSpPr>
          <p:nvPr/>
        </p:nvSpPr>
        <p:spPr bwMode="auto">
          <a:xfrm>
            <a:off x="3695700" y="2192338"/>
            <a:ext cx="0" cy="27146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295"/>
          <p:cNvSpPr>
            <a:spLocks noChangeShapeType="1"/>
          </p:cNvSpPr>
          <p:nvPr/>
        </p:nvSpPr>
        <p:spPr bwMode="auto">
          <a:xfrm>
            <a:off x="2432050" y="246380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296"/>
          <p:cNvSpPr>
            <a:spLocks noChangeShapeType="1"/>
          </p:cNvSpPr>
          <p:nvPr/>
        </p:nvSpPr>
        <p:spPr bwMode="auto">
          <a:xfrm>
            <a:off x="2703513" y="300355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297"/>
          <p:cNvSpPr>
            <a:spLocks noChangeShapeType="1"/>
          </p:cNvSpPr>
          <p:nvPr/>
        </p:nvSpPr>
        <p:spPr bwMode="auto">
          <a:xfrm>
            <a:off x="2252663" y="3184525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298"/>
          <p:cNvSpPr>
            <a:spLocks noChangeShapeType="1"/>
          </p:cNvSpPr>
          <p:nvPr/>
        </p:nvSpPr>
        <p:spPr bwMode="auto">
          <a:xfrm>
            <a:off x="2252663" y="318452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299"/>
          <p:cNvSpPr>
            <a:spLocks noChangeShapeType="1"/>
          </p:cNvSpPr>
          <p:nvPr/>
        </p:nvSpPr>
        <p:spPr bwMode="auto">
          <a:xfrm flipV="1">
            <a:off x="3063875" y="3003550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300"/>
          <p:cNvSpPr>
            <a:spLocks noChangeShapeType="1"/>
          </p:cNvSpPr>
          <p:nvPr/>
        </p:nvSpPr>
        <p:spPr bwMode="auto">
          <a:xfrm flipH="1">
            <a:off x="1441450" y="3454400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301"/>
          <p:cNvSpPr>
            <a:spLocks noChangeArrowheads="1"/>
          </p:cNvSpPr>
          <p:nvPr/>
        </p:nvSpPr>
        <p:spPr bwMode="auto">
          <a:xfrm>
            <a:off x="4286250" y="2690813"/>
            <a:ext cx="71438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302"/>
          <p:cNvSpPr>
            <a:spLocks noChangeArrowheads="1"/>
          </p:cNvSpPr>
          <p:nvPr/>
        </p:nvSpPr>
        <p:spPr bwMode="auto">
          <a:xfrm>
            <a:off x="4284663" y="2779713"/>
            <a:ext cx="71437" cy="7143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303"/>
          <p:cNvSpPr>
            <a:spLocks noChangeArrowheads="1"/>
          </p:cNvSpPr>
          <p:nvPr/>
        </p:nvSpPr>
        <p:spPr bwMode="auto">
          <a:xfrm>
            <a:off x="3924300" y="3328988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304"/>
          <p:cNvSpPr>
            <a:spLocks noChangeArrowheads="1"/>
          </p:cNvSpPr>
          <p:nvPr/>
        </p:nvSpPr>
        <p:spPr bwMode="auto">
          <a:xfrm>
            <a:off x="3922713" y="3417888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305"/>
          <p:cNvSpPr>
            <a:spLocks noChangeArrowheads="1"/>
          </p:cNvSpPr>
          <p:nvPr/>
        </p:nvSpPr>
        <p:spPr bwMode="auto">
          <a:xfrm>
            <a:off x="2343150" y="2101850"/>
            <a:ext cx="1519238" cy="92075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306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307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308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309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310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311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312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313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314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315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316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317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318"/>
          <p:cNvSpPr>
            <a:spLocks noChangeArrowheads="1"/>
          </p:cNvSpPr>
          <p:nvPr/>
        </p:nvSpPr>
        <p:spPr bwMode="auto">
          <a:xfrm>
            <a:off x="3521075" y="2919413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319"/>
          <p:cNvSpPr>
            <a:spLocks noChangeArrowheads="1"/>
          </p:cNvSpPr>
          <p:nvPr/>
        </p:nvSpPr>
        <p:spPr bwMode="auto">
          <a:xfrm>
            <a:off x="2487613" y="2917825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AutoShape 320"/>
          <p:cNvSpPr>
            <a:spLocks noChangeArrowheads="1"/>
          </p:cNvSpPr>
          <p:nvPr/>
        </p:nvSpPr>
        <p:spPr bwMode="auto">
          <a:xfrm flipV="1">
            <a:off x="4672013" y="2430463"/>
            <a:ext cx="271462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AutoShape 321"/>
          <p:cNvSpPr>
            <a:spLocks noChangeArrowheads="1"/>
          </p:cNvSpPr>
          <p:nvPr/>
        </p:nvSpPr>
        <p:spPr bwMode="auto">
          <a:xfrm rot="16200000" flipV="1">
            <a:off x="1197770" y="3599656"/>
            <a:ext cx="271462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816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/>
              <a:t>、</a:t>
            </a:r>
            <a:r>
              <a:rPr lang="en-US" altLang="zh-CN" dirty="0"/>
              <a:t>SOFT CONTACT-without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68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7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exposure chuck and the wafer has stopped at corresponding alignment gab.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169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0" name="Oval 5"/>
          <p:cNvSpPr>
            <a:spLocks noChangeArrowheads="1"/>
          </p:cNvSpPr>
          <p:nvPr/>
        </p:nvSpPr>
        <p:spPr bwMode="auto">
          <a:xfrm flipV="1">
            <a:off x="2168525" y="3098800"/>
            <a:ext cx="139700" cy="1793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1" name="Rectangle 6"/>
          <p:cNvSpPr>
            <a:spLocks noChangeArrowheads="1"/>
          </p:cNvSpPr>
          <p:nvPr/>
        </p:nvSpPr>
        <p:spPr bwMode="auto">
          <a:xfrm flipV="1">
            <a:off x="2390775" y="3100388"/>
            <a:ext cx="100013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2" name="Line 7"/>
          <p:cNvSpPr>
            <a:spLocks noChangeShapeType="1"/>
          </p:cNvSpPr>
          <p:nvPr/>
        </p:nvSpPr>
        <p:spPr bwMode="auto">
          <a:xfrm flipV="1">
            <a:off x="2319338" y="3190875"/>
            <a:ext cx="1000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3" name="Rectangle 8"/>
          <p:cNvSpPr>
            <a:spLocks noChangeArrowheads="1"/>
          </p:cNvSpPr>
          <p:nvPr/>
        </p:nvSpPr>
        <p:spPr bwMode="auto">
          <a:xfrm flipV="1">
            <a:off x="2214563" y="3098800"/>
            <a:ext cx="125412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" name="Rectangle 9"/>
          <p:cNvSpPr>
            <a:spLocks noChangeArrowheads="1"/>
          </p:cNvSpPr>
          <p:nvPr/>
        </p:nvSpPr>
        <p:spPr bwMode="auto">
          <a:xfrm>
            <a:off x="1981200" y="3003550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5" name="Line 10"/>
          <p:cNvSpPr>
            <a:spLocks noChangeShapeType="1"/>
          </p:cNvSpPr>
          <p:nvPr/>
        </p:nvSpPr>
        <p:spPr bwMode="auto">
          <a:xfrm flipH="1" flipV="1">
            <a:off x="2019300" y="34813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6" name="Line 11"/>
          <p:cNvSpPr>
            <a:spLocks noChangeShapeType="1"/>
          </p:cNvSpPr>
          <p:nvPr/>
        </p:nvSpPr>
        <p:spPr bwMode="auto">
          <a:xfrm flipH="1" flipV="1">
            <a:off x="2019300" y="338772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7" name="Line 12"/>
          <p:cNvSpPr>
            <a:spLocks noChangeShapeType="1"/>
          </p:cNvSpPr>
          <p:nvPr/>
        </p:nvSpPr>
        <p:spPr bwMode="auto">
          <a:xfrm flipV="1">
            <a:off x="2019300" y="34353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8" name="Oval 13"/>
          <p:cNvSpPr>
            <a:spLocks noChangeArrowheads="1"/>
          </p:cNvSpPr>
          <p:nvPr/>
        </p:nvSpPr>
        <p:spPr bwMode="auto">
          <a:xfrm flipV="1">
            <a:off x="3927475" y="3098800"/>
            <a:ext cx="125413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9" name="Rectangle 14"/>
          <p:cNvSpPr>
            <a:spLocks noChangeArrowheads="1"/>
          </p:cNvSpPr>
          <p:nvPr/>
        </p:nvSpPr>
        <p:spPr bwMode="auto">
          <a:xfrm flipV="1">
            <a:off x="3721100" y="3095625"/>
            <a:ext cx="96838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0" name="Line 15"/>
          <p:cNvSpPr>
            <a:spLocks noChangeShapeType="1"/>
          </p:cNvSpPr>
          <p:nvPr/>
        </p:nvSpPr>
        <p:spPr bwMode="auto">
          <a:xfrm flipV="1">
            <a:off x="3816350" y="3189288"/>
            <a:ext cx="952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1" name="Rectangle 16"/>
          <p:cNvSpPr>
            <a:spLocks noChangeArrowheads="1"/>
          </p:cNvSpPr>
          <p:nvPr/>
        </p:nvSpPr>
        <p:spPr bwMode="auto">
          <a:xfrm flipV="1">
            <a:off x="3863975" y="3098800"/>
            <a:ext cx="1460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2" name="Rectangle 17"/>
          <p:cNvSpPr>
            <a:spLocks noChangeArrowheads="1"/>
          </p:cNvSpPr>
          <p:nvPr/>
        </p:nvSpPr>
        <p:spPr bwMode="auto">
          <a:xfrm>
            <a:off x="4056063" y="3003550"/>
            <a:ext cx="179387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3" name="Line 18"/>
          <p:cNvSpPr>
            <a:spLocks noChangeShapeType="1"/>
          </p:cNvSpPr>
          <p:nvPr/>
        </p:nvSpPr>
        <p:spPr bwMode="auto">
          <a:xfrm flipH="1" flipV="1">
            <a:off x="4070350" y="34798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" name="Line 19"/>
          <p:cNvSpPr>
            <a:spLocks noChangeShapeType="1"/>
          </p:cNvSpPr>
          <p:nvPr/>
        </p:nvSpPr>
        <p:spPr bwMode="auto">
          <a:xfrm flipH="1" flipV="1">
            <a:off x="4070350" y="338613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5" name="Line 20"/>
          <p:cNvSpPr>
            <a:spLocks noChangeShapeType="1"/>
          </p:cNvSpPr>
          <p:nvPr/>
        </p:nvSpPr>
        <p:spPr bwMode="auto">
          <a:xfrm flipV="1">
            <a:off x="4070350" y="34337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6" name="Line 21"/>
          <p:cNvSpPr>
            <a:spLocks noChangeShapeType="1"/>
          </p:cNvSpPr>
          <p:nvPr/>
        </p:nvSpPr>
        <p:spPr bwMode="auto">
          <a:xfrm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7" name="Line 22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8" name="Line 23"/>
          <p:cNvSpPr>
            <a:spLocks noChangeShapeType="1"/>
          </p:cNvSpPr>
          <p:nvPr/>
        </p:nvSpPr>
        <p:spPr bwMode="auto">
          <a:xfrm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9" name="Rectangle 24"/>
          <p:cNvSpPr>
            <a:spLocks noChangeArrowheads="1"/>
          </p:cNvSpPr>
          <p:nvPr/>
        </p:nvSpPr>
        <p:spPr bwMode="auto">
          <a:xfrm>
            <a:off x="4235450" y="291465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0" name="Rectangle 25"/>
          <p:cNvSpPr>
            <a:spLocks noChangeArrowheads="1"/>
          </p:cNvSpPr>
          <p:nvPr/>
        </p:nvSpPr>
        <p:spPr bwMode="auto">
          <a:xfrm>
            <a:off x="4056063" y="354488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1" name="Rectangle 26"/>
          <p:cNvSpPr>
            <a:spLocks noChangeArrowheads="1"/>
          </p:cNvSpPr>
          <p:nvPr/>
        </p:nvSpPr>
        <p:spPr bwMode="auto">
          <a:xfrm>
            <a:off x="3875088" y="327501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2" name="Line 27"/>
          <p:cNvSpPr>
            <a:spLocks noChangeShapeType="1"/>
          </p:cNvSpPr>
          <p:nvPr/>
        </p:nvSpPr>
        <p:spPr bwMode="auto">
          <a:xfrm>
            <a:off x="4235450" y="29146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3" name="Line 28"/>
          <p:cNvSpPr>
            <a:spLocks noChangeShapeType="1"/>
          </p:cNvSpPr>
          <p:nvPr/>
        </p:nvSpPr>
        <p:spPr bwMode="auto">
          <a:xfrm>
            <a:off x="4416425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" name="Line 29"/>
          <p:cNvSpPr>
            <a:spLocks noChangeShapeType="1"/>
          </p:cNvSpPr>
          <p:nvPr/>
        </p:nvSpPr>
        <p:spPr bwMode="auto">
          <a:xfrm flipH="1">
            <a:off x="3875088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5" name="Rectangle 30"/>
          <p:cNvSpPr>
            <a:spLocks noChangeArrowheads="1"/>
          </p:cNvSpPr>
          <p:nvPr/>
        </p:nvSpPr>
        <p:spPr bwMode="auto">
          <a:xfrm>
            <a:off x="2162175" y="327501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6" name="Line 31"/>
          <p:cNvSpPr>
            <a:spLocks noChangeShapeType="1"/>
          </p:cNvSpPr>
          <p:nvPr/>
        </p:nvSpPr>
        <p:spPr bwMode="auto">
          <a:xfrm flipV="1">
            <a:off x="4056063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7" name="Line 32"/>
          <p:cNvSpPr>
            <a:spLocks noChangeShapeType="1"/>
          </p:cNvSpPr>
          <p:nvPr/>
        </p:nvSpPr>
        <p:spPr bwMode="auto">
          <a:xfrm>
            <a:off x="4056063" y="354488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8" name="Line 33"/>
          <p:cNvSpPr>
            <a:spLocks noChangeShapeType="1"/>
          </p:cNvSpPr>
          <p:nvPr/>
        </p:nvSpPr>
        <p:spPr bwMode="auto">
          <a:xfrm>
            <a:off x="423545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9" name="Line 34"/>
          <p:cNvSpPr>
            <a:spLocks noChangeShapeType="1"/>
          </p:cNvSpPr>
          <p:nvPr/>
        </p:nvSpPr>
        <p:spPr bwMode="auto">
          <a:xfrm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0" name="Rectangle 35"/>
          <p:cNvSpPr>
            <a:spLocks noChangeArrowheads="1"/>
          </p:cNvSpPr>
          <p:nvPr/>
        </p:nvSpPr>
        <p:spPr bwMode="auto">
          <a:xfrm>
            <a:off x="1801813" y="291465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1" name="Rectangle 36"/>
          <p:cNvSpPr>
            <a:spLocks noChangeArrowheads="1"/>
          </p:cNvSpPr>
          <p:nvPr/>
        </p:nvSpPr>
        <p:spPr bwMode="auto">
          <a:xfrm>
            <a:off x="1984375" y="354488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2" name="Rectangle 37"/>
          <p:cNvSpPr>
            <a:spLocks noChangeArrowheads="1"/>
          </p:cNvSpPr>
          <p:nvPr/>
        </p:nvSpPr>
        <p:spPr bwMode="auto">
          <a:xfrm>
            <a:off x="2162175" y="345440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3" name="Line 38"/>
          <p:cNvSpPr>
            <a:spLocks noChangeShapeType="1"/>
          </p:cNvSpPr>
          <p:nvPr/>
        </p:nvSpPr>
        <p:spPr bwMode="auto">
          <a:xfrm>
            <a:off x="1801813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" name="Line 39"/>
          <p:cNvSpPr>
            <a:spLocks noChangeShapeType="1"/>
          </p:cNvSpPr>
          <p:nvPr/>
        </p:nvSpPr>
        <p:spPr bwMode="auto">
          <a:xfrm flipV="1"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" name="Line 40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6" name="Line 41"/>
          <p:cNvSpPr>
            <a:spLocks noChangeShapeType="1"/>
          </p:cNvSpPr>
          <p:nvPr/>
        </p:nvSpPr>
        <p:spPr bwMode="auto">
          <a:xfrm>
            <a:off x="2343150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7" name="Line 42"/>
          <p:cNvSpPr>
            <a:spLocks noChangeShapeType="1"/>
          </p:cNvSpPr>
          <p:nvPr/>
        </p:nvSpPr>
        <p:spPr bwMode="auto">
          <a:xfrm>
            <a:off x="2162175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8" name="Line 43"/>
          <p:cNvSpPr>
            <a:spLocks noChangeShapeType="1"/>
          </p:cNvSpPr>
          <p:nvPr/>
        </p:nvSpPr>
        <p:spPr bwMode="auto">
          <a:xfrm flipH="1"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9" name="Line 44"/>
          <p:cNvSpPr>
            <a:spLocks noChangeShapeType="1"/>
          </p:cNvSpPr>
          <p:nvPr/>
        </p:nvSpPr>
        <p:spPr bwMode="auto">
          <a:xfrm flipV="1"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0" name="Line 45"/>
          <p:cNvSpPr>
            <a:spLocks noChangeShapeType="1"/>
          </p:cNvSpPr>
          <p:nvPr/>
        </p:nvSpPr>
        <p:spPr bwMode="auto">
          <a:xfrm>
            <a:off x="405606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1" name="Line 46"/>
          <p:cNvSpPr>
            <a:spLocks noChangeShapeType="1"/>
          </p:cNvSpPr>
          <p:nvPr/>
        </p:nvSpPr>
        <p:spPr bwMode="auto">
          <a:xfrm>
            <a:off x="3875088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2" name="Line 47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3" name="Line 48"/>
          <p:cNvSpPr>
            <a:spLocks noChangeShapeType="1"/>
          </p:cNvSpPr>
          <p:nvPr/>
        </p:nvSpPr>
        <p:spPr bwMode="auto">
          <a:xfrm flipH="1"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4" name="Line 49"/>
          <p:cNvSpPr>
            <a:spLocks noChangeShapeType="1"/>
          </p:cNvSpPr>
          <p:nvPr/>
        </p:nvSpPr>
        <p:spPr bwMode="auto">
          <a:xfrm>
            <a:off x="2343150" y="34544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5" name="Rectangle 50"/>
          <p:cNvSpPr>
            <a:spLocks noChangeArrowheads="1"/>
          </p:cNvSpPr>
          <p:nvPr/>
        </p:nvSpPr>
        <p:spPr bwMode="auto">
          <a:xfrm>
            <a:off x="2703513" y="309403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6" name="Rectangle 51"/>
          <p:cNvSpPr>
            <a:spLocks noChangeArrowheads="1"/>
          </p:cNvSpPr>
          <p:nvPr/>
        </p:nvSpPr>
        <p:spPr bwMode="auto">
          <a:xfrm>
            <a:off x="2162175" y="291465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7" name="Line 52"/>
          <p:cNvSpPr>
            <a:spLocks noChangeShapeType="1"/>
          </p:cNvSpPr>
          <p:nvPr/>
        </p:nvSpPr>
        <p:spPr bwMode="auto">
          <a:xfrm>
            <a:off x="2162175" y="29146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8" name="Line 53"/>
          <p:cNvSpPr>
            <a:spLocks noChangeShapeType="1"/>
          </p:cNvSpPr>
          <p:nvPr/>
        </p:nvSpPr>
        <p:spPr bwMode="auto">
          <a:xfrm>
            <a:off x="216217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9" name="Line 54"/>
          <p:cNvSpPr>
            <a:spLocks noChangeShapeType="1"/>
          </p:cNvSpPr>
          <p:nvPr/>
        </p:nvSpPr>
        <p:spPr bwMode="auto">
          <a:xfrm>
            <a:off x="216217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0" name="Line 55"/>
          <p:cNvSpPr>
            <a:spLocks noChangeShapeType="1"/>
          </p:cNvSpPr>
          <p:nvPr/>
        </p:nvSpPr>
        <p:spPr bwMode="auto">
          <a:xfrm>
            <a:off x="270351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1" name="Line 56"/>
          <p:cNvSpPr>
            <a:spLocks noChangeShapeType="1"/>
          </p:cNvSpPr>
          <p:nvPr/>
        </p:nvSpPr>
        <p:spPr bwMode="auto">
          <a:xfrm>
            <a:off x="405606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2" name="Line 57"/>
          <p:cNvSpPr>
            <a:spLocks noChangeShapeType="1"/>
          </p:cNvSpPr>
          <p:nvPr/>
        </p:nvSpPr>
        <p:spPr bwMode="auto">
          <a:xfrm>
            <a:off x="351472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3" name="Line 58"/>
          <p:cNvSpPr>
            <a:spLocks noChangeShapeType="1"/>
          </p:cNvSpPr>
          <p:nvPr/>
        </p:nvSpPr>
        <p:spPr bwMode="auto">
          <a:xfrm flipV="1">
            <a:off x="351472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4" name="Rectangle 59"/>
          <p:cNvSpPr>
            <a:spLocks noChangeArrowheads="1"/>
          </p:cNvSpPr>
          <p:nvPr/>
        </p:nvSpPr>
        <p:spPr bwMode="auto">
          <a:xfrm>
            <a:off x="2703513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" name="Rectangle 60"/>
          <p:cNvSpPr>
            <a:spLocks noChangeArrowheads="1"/>
          </p:cNvSpPr>
          <p:nvPr/>
        </p:nvSpPr>
        <p:spPr bwMode="auto">
          <a:xfrm>
            <a:off x="3424238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" name="Rectangle 61"/>
          <p:cNvSpPr>
            <a:spLocks noChangeArrowheads="1"/>
          </p:cNvSpPr>
          <p:nvPr/>
        </p:nvSpPr>
        <p:spPr bwMode="auto">
          <a:xfrm>
            <a:off x="2794000" y="354488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7" name="Rectangle 62"/>
          <p:cNvSpPr>
            <a:spLocks noChangeArrowheads="1"/>
          </p:cNvSpPr>
          <p:nvPr/>
        </p:nvSpPr>
        <p:spPr bwMode="auto">
          <a:xfrm>
            <a:off x="2973388" y="3905250"/>
            <a:ext cx="271462" cy="6477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8" name="Line 63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9" name="Line 64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0" name="Line 65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1" name="Line 66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2" name="Line 67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3" name="Line 68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4" name="Line 69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" name="Line 70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6" name="Line 71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7" name="Line 72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8" name="Line 73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9" name="Rectangle 74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0" name="Oval 75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1" name="Oval 76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2" name="Oval 77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3" name="Oval 78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4" name="Oval 79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" name="Oval 80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" name="Oval 81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7" name="Oval 82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8" name="Oval 83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9" name="Oval 84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0" name="Oval 85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1" name="Oval 86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2" name="Rectangle 87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3" name="Rectangle 88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4" name="Rectangle 89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5" name="Line 90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" name="Rectangle 91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7" name="Rectangle 92"/>
          <p:cNvSpPr>
            <a:spLocks noChangeArrowheads="1"/>
          </p:cNvSpPr>
          <p:nvPr/>
        </p:nvSpPr>
        <p:spPr bwMode="auto">
          <a:xfrm>
            <a:off x="1801813" y="2552700"/>
            <a:ext cx="2614612" cy="27146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8" name="Line 93"/>
          <p:cNvSpPr>
            <a:spLocks noChangeShapeType="1"/>
          </p:cNvSpPr>
          <p:nvPr/>
        </p:nvSpPr>
        <p:spPr bwMode="auto">
          <a:xfrm>
            <a:off x="2071688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9" name="Line 94"/>
          <p:cNvSpPr>
            <a:spLocks noChangeShapeType="1"/>
          </p:cNvSpPr>
          <p:nvPr/>
        </p:nvSpPr>
        <p:spPr bwMode="auto">
          <a:xfrm>
            <a:off x="4146550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0" name="Oval 95"/>
          <p:cNvSpPr>
            <a:spLocks noChangeArrowheads="1"/>
          </p:cNvSpPr>
          <p:nvPr/>
        </p:nvSpPr>
        <p:spPr bwMode="auto">
          <a:xfrm>
            <a:off x="1697038" y="2571750"/>
            <a:ext cx="90487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1" name="Line 96"/>
          <p:cNvSpPr>
            <a:spLocks noChangeShapeType="1"/>
          </p:cNvSpPr>
          <p:nvPr/>
        </p:nvSpPr>
        <p:spPr bwMode="auto">
          <a:xfrm>
            <a:off x="1741488" y="262413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2" name="Oval 97"/>
          <p:cNvSpPr>
            <a:spLocks noChangeArrowheads="1"/>
          </p:cNvSpPr>
          <p:nvPr/>
        </p:nvSpPr>
        <p:spPr bwMode="auto">
          <a:xfrm>
            <a:off x="4416425" y="25812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3" name="Line 98"/>
          <p:cNvSpPr>
            <a:spLocks noChangeShapeType="1"/>
          </p:cNvSpPr>
          <p:nvPr/>
        </p:nvSpPr>
        <p:spPr bwMode="auto">
          <a:xfrm>
            <a:off x="4460875" y="262890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4" name="Rectangle 99"/>
          <p:cNvSpPr>
            <a:spLocks noChangeArrowheads="1"/>
          </p:cNvSpPr>
          <p:nvPr/>
        </p:nvSpPr>
        <p:spPr bwMode="auto">
          <a:xfrm>
            <a:off x="1704975" y="32766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5" name="Rectangle 100"/>
          <p:cNvSpPr>
            <a:spLocks noChangeArrowheads="1"/>
          </p:cNvSpPr>
          <p:nvPr/>
        </p:nvSpPr>
        <p:spPr bwMode="auto">
          <a:xfrm>
            <a:off x="4414838" y="32797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" name="Rectangle 101"/>
          <p:cNvSpPr>
            <a:spLocks noChangeArrowheads="1"/>
          </p:cNvSpPr>
          <p:nvPr/>
        </p:nvSpPr>
        <p:spPr bwMode="auto">
          <a:xfrm>
            <a:off x="2252663" y="2373313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7" name="Rectangle 102"/>
          <p:cNvSpPr>
            <a:spLocks noChangeArrowheads="1"/>
          </p:cNvSpPr>
          <p:nvPr/>
        </p:nvSpPr>
        <p:spPr bwMode="auto">
          <a:xfrm>
            <a:off x="3914775" y="34861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8" name="Rectangle 103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9" name="Rectangle 104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0" name="Line 105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1" name="Line 106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2" name="Line 107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3" name="Line 108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4" name="Line 109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5" name="Line 110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" name="Line 111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7" name="Line 112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8" name="Line 113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9" name="Line 114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0" name="Line 115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1" name="Line 116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2" name="Line 117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3" name="Line 118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4" name="Line 119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5" name="Line 120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" name="Line 121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7" name="Line 122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8" name="Line 123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9" name="Line 124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0" name="Line 125"/>
          <p:cNvSpPr>
            <a:spLocks noChangeShapeType="1"/>
          </p:cNvSpPr>
          <p:nvPr/>
        </p:nvSpPr>
        <p:spPr bwMode="auto">
          <a:xfrm>
            <a:off x="2703513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1" name="Line 126"/>
          <p:cNvSpPr>
            <a:spLocks noChangeShapeType="1"/>
          </p:cNvSpPr>
          <p:nvPr/>
        </p:nvSpPr>
        <p:spPr bwMode="auto">
          <a:xfrm>
            <a:off x="3514725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2" name="Line 127"/>
          <p:cNvSpPr>
            <a:spLocks noChangeShapeType="1"/>
          </p:cNvSpPr>
          <p:nvPr/>
        </p:nvSpPr>
        <p:spPr bwMode="auto">
          <a:xfrm>
            <a:off x="2794000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3" name="Line 128"/>
          <p:cNvSpPr>
            <a:spLocks noChangeShapeType="1"/>
          </p:cNvSpPr>
          <p:nvPr/>
        </p:nvSpPr>
        <p:spPr bwMode="auto">
          <a:xfrm>
            <a:off x="3424238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4" name="Line 129"/>
          <p:cNvSpPr>
            <a:spLocks noChangeShapeType="1"/>
          </p:cNvSpPr>
          <p:nvPr/>
        </p:nvSpPr>
        <p:spPr bwMode="auto">
          <a:xfrm>
            <a:off x="2703513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5" name="Line 130"/>
          <p:cNvSpPr>
            <a:spLocks noChangeShapeType="1"/>
          </p:cNvSpPr>
          <p:nvPr/>
        </p:nvSpPr>
        <p:spPr bwMode="auto">
          <a:xfrm>
            <a:off x="3424238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6" name="Line 131"/>
          <p:cNvSpPr>
            <a:spLocks noChangeShapeType="1"/>
          </p:cNvSpPr>
          <p:nvPr/>
        </p:nvSpPr>
        <p:spPr bwMode="auto">
          <a:xfrm>
            <a:off x="2794000" y="39052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" name="Line 132"/>
          <p:cNvSpPr>
            <a:spLocks noChangeShapeType="1"/>
          </p:cNvSpPr>
          <p:nvPr/>
        </p:nvSpPr>
        <p:spPr bwMode="auto">
          <a:xfrm>
            <a:off x="2794000" y="354488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8" name="Line 133"/>
          <p:cNvSpPr>
            <a:spLocks noChangeShapeType="1"/>
          </p:cNvSpPr>
          <p:nvPr/>
        </p:nvSpPr>
        <p:spPr bwMode="auto">
          <a:xfrm>
            <a:off x="2794000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9" name="Line 134"/>
          <p:cNvSpPr>
            <a:spLocks noChangeShapeType="1"/>
          </p:cNvSpPr>
          <p:nvPr/>
        </p:nvSpPr>
        <p:spPr bwMode="auto">
          <a:xfrm>
            <a:off x="3424238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0" name="Rectangle 135"/>
          <p:cNvSpPr>
            <a:spLocks noChangeArrowheads="1"/>
          </p:cNvSpPr>
          <p:nvPr/>
        </p:nvSpPr>
        <p:spPr bwMode="auto">
          <a:xfrm>
            <a:off x="4276725" y="28575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1" name="Line 136"/>
          <p:cNvSpPr>
            <a:spLocks noChangeShapeType="1"/>
          </p:cNvSpPr>
          <p:nvPr/>
        </p:nvSpPr>
        <p:spPr bwMode="auto">
          <a:xfrm>
            <a:off x="243205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2" name="Line 137"/>
          <p:cNvSpPr>
            <a:spLocks noChangeShapeType="1"/>
          </p:cNvSpPr>
          <p:nvPr/>
        </p:nvSpPr>
        <p:spPr bwMode="auto">
          <a:xfrm>
            <a:off x="369570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3" name="Line 138"/>
          <p:cNvSpPr>
            <a:spLocks noChangeShapeType="1"/>
          </p:cNvSpPr>
          <p:nvPr/>
        </p:nvSpPr>
        <p:spPr bwMode="auto">
          <a:xfrm>
            <a:off x="2432050" y="2643188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4" name="Line 139"/>
          <p:cNvSpPr>
            <a:spLocks noChangeShapeType="1"/>
          </p:cNvSpPr>
          <p:nvPr/>
        </p:nvSpPr>
        <p:spPr bwMode="auto">
          <a:xfrm>
            <a:off x="2703513" y="318452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5" name="Line 140"/>
          <p:cNvSpPr>
            <a:spLocks noChangeShapeType="1"/>
          </p:cNvSpPr>
          <p:nvPr/>
        </p:nvSpPr>
        <p:spPr bwMode="auto">
          <a:xfrm>
            <a:off x="2252663" y="336550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6" name="Line 141"/>
          <p:cNvSpPr>
            <a:spLocks noChangeShapeType="1"/>
          </p:cNvSpPr>
          <p:nvPr/>
        </p:nvSpPr>
        <p:spPr bwMode="auto">
          <a:xfrm>
            <a:off x="225266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" name="Line 142"/>
          <p:cNvSpPr>
            <a:spLocks noChangeShapeType="1"/>
          </p:cNvSpPr>
          <p:nvPr/>
        </p:nvSpPr>
        <p:spPr bwMode="auto">
          <a:xfrm flipV="1">
            <a:off x="3063875" y="318452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8" name="Line 143"/>
          <p:cNvSpPr>
            <a:spLocks noChangeShapeType="1"/>
          </p:cNvSpPr>
          <p:nvPr/>
        </p:nvSpPr>
        <p:spPr bwMode="auto">
          <a:xfrm flipH="1">
            <a:off x="1441450" y="3635375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9" name="Oval 144"/>
          <p:cNvSpPr>
            <a:spLocks noChangeArrowheads="1"/>
          </p:cNvSpPr>
          <p:nvPr/>
        </p:nvSpPr>
        <p:spPr bwMode="auto">
          <a:xfrm>
            <a:off x="4286250" y="2870200"/>
            <a:ext cx="71438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0" name="Oval 145"/>
          <p:cNvSpPr>
            <a:spLocks noChangeArrowheads="1"/>
          </p:cNvSpPr>
          <p:nvPr/>
        </p:nvSpPr>
        <p:spPr bwMode="auto">
          <a:xfrm>
            <a:off x="4284663" y="2960688"/>
            <a:ext cx="71437" cy="7143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1" name="Oval 146"/>
          <p:cNvSpPr>
            <a:spLocks noChangeArrowheads="1"/>
          </p:cNvSpPr>
          <p:nvPr/>
        </p:nvSpPr>
        <p:spPr bwMode="auto">
          <a:xfrm>
            <a:off x="3924300" y="350837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2" name="Oval 147"/>
          <p:cNvSpPr>
            <a:spLocks noChangeArrowheads="1"/>
          </p:cNvSpPr>
          <p:nvPr/>
        </p:nvSpPr>
        <p:spPr bwMode="auto">
          <a:xfrm>
            <a:off x="3922713" y="359886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3" name="Rectangle 148"/>
          <p:cNvSpPr>
            <a:spLocks noChangeArrowheads="1"/>
          </p:cNvSpPr>
          <p:nvPr/>
        </p:nvSpPr>
        <p:spPr bwMode="auto">
          <a:xfrm>
            <a:off x="2343150" y="2282825"/>
            <a:ext cx="1519238" cy="9048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4" name="Rectangle 149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5" name="Rectangle 150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6" name="Rectangle 151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" name="Rectangle 152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8" name="Rectangle 153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9" name="Oval 154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0" name="Rectangle 155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1" name="Line 156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2" name="Oval 157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3" name="Line 158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4" name="Rectangle 159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5" name="Line 160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6" name="Rectangle 161"/>
          <p:cNvSpPr>
            <a:spLocks noChangeArrowheads="1"/>
          </p:cNvSpPr>
          <p:nvPr/>
        </p:nvSpPr>
        <p:spPr bwMode="auto">
          <a:xfrm>
            <a:off x="3521075" y="3100388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7" name="Rectangle 162"/>
          <p:cNvSpPr>
            <a:spLocks noChangeArrowheads="1"/>
          </p:cNvSpPr>
          <p:nvPr/>
        </p:nvSpPr>
        <p:spPr bwMode="auto">
          <a:xfrm>
            <a:off x="2487613" y="3098800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" name="AutoShape 163"/>
          <p:cNvSpPr>
            <a:spLocks noChangeArrowheads="1"/>
          </p:cNvSpPr>
          <p:nvPr/>
        </p:nvSpPr>
        <p:spPr bwMode="auto">
          <a:xfrm flipV="1">
            <a:off x="4686300" y="26114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5000"/>
              </a:spcBef>
            </a:pPr>
            <a:endParaRPr lang="zh-CN" altLang="zh-CN" sz="8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329" name="AutoShape 164"/>
          <p:cNvSpPr>
            <a:spLocks noChangeArrowheads="1"/>
          </p:cNvSpPr>
          <p:nvPr/>
        </p:nvSpPr>
        <p:spPr bwMode="auto">
          <a:xfrm rot="16200000" flipV="1">
            <a:off x="1197769" y="378539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306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 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1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Loading Wafer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Oval 482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483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484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485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486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487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488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489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490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491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Oval 492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Rectangle 493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494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495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496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Line 497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498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499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500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501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502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503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504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505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506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507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508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509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510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Rectangle 511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512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513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514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515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516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517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518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519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520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521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522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523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524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525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526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527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28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29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30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531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32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33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34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35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36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37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538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539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540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541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542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543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544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545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546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547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548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549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550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551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552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553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554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Rectangle 555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556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557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558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559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560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561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562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563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564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565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566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567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568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569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570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571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572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573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Line 574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575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Oval 576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Line 577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Oval 578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579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580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581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582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583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584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585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586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587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588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589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590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591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592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593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594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595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596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597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598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599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600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601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602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603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604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605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606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607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608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609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610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611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612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613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614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615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Rectangle 616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617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618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619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620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621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622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623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624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625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626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627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628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629"/>
          <p:cNvSpPr>
            <a:spLocks noChangeArrowheads="1"/>
          </p:cNvSpPr>
          <p:nvPr/>
        </p:nvSpPr>
        <p:spPr bwMode="auto">
          <a:xfrm>
            <a:off x="4506913" y="2373313"/>
            <a:ext cx="1519237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630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631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632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633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634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635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Rectangle 636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Line 637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Oval 638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" name="Line 639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640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6" name="Text Box 641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27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Oval 163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Rectangle 164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Line 165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166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167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Line 168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69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70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71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72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73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74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75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76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7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78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79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180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181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82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83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184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185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186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187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188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189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190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191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Rectangle 192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193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194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195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96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197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198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199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200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201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202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203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204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205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206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207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208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209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210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211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Rectangle 212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213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214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215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216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217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218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219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220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221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222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223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224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225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226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227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228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229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230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231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232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233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234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235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Rectangle 236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237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238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239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240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241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242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243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244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245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246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247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248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249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250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251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Line 252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253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254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Line 255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256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257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258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259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260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261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262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263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264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265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266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267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268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269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270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271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272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273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274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275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276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277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278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279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280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281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282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283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284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285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286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287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288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289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290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291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292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293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294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295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296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Rectangle 297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298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299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300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301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302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303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304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305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306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307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308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309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310"/>
          <p:cNvSpPr>
            <a:spLocks noChangeArrowheads="1"/>
          </p:cNvSpPr>
          <p:nvPr/>
        </p:nvSpPr>
        <p:spPr bwMode="auto">
          <a:xfrm>
            <a:off x="3784600" y="2373313"/>
            <a:ext cx="1520825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311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312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313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314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315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Oval 316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317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318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Oval 319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320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321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Text Box 32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1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Loading Wafer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2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1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Loading Wafer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Oval 163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164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165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166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167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68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69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70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71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72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Oval 173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Rectangle 174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175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6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77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78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179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180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81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82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183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184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185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186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187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188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189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190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191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Rectangle 192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193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194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95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196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197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198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199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200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201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202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203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204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205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206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207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208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209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210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211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212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213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214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215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216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217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218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219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220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221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222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223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224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225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226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227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228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229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230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231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232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233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234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235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Rectangle 236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237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238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239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240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241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242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243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244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245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246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247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248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249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250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251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252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253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254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Line 255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256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Oval 257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Line 258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Oval 259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260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261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262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263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264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265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266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267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268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269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270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271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272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273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274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275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276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277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278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279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280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281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282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283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284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285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286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287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288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289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290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291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292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293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294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295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296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Rectangle 297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298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299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300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301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302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303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304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305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306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307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308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309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310"/>
          <p:cNvSpPr>
            <a:spLocks noChangeArrowheads="1"/>
          </p:cNvSpPr>
          <p:nvPr/>
        </p:nvSpPr>
        <p:spPr bwMode="auto">
          <a:xfrm>
            <a:off x="3063875" y="2373313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311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312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313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314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315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316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Rectangle 317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Line 318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Oval 319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" name="Line 320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321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6" name="Text Box 322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47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27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99063" y="1738313"/>
            <a:ext cx="3684587" cy="421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1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Loading Wafer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27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Rectangle 33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38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53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Rectangle 77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7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8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89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90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94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95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97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Oval 98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Line 99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Oval 100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101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5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6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07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Rectangle 138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144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145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8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49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50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2343150" y="2373313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4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56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Rectangle 158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Line 159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Oval 160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" name="Line 161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6" name="Text Box 16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37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28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4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27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Rectangle 33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4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6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7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8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39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40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1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2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3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4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5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6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7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8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9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50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1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2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54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5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6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7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8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9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60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1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62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3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4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5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66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7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8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9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70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1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2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3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4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5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6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Rectangle 77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78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9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80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1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2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3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4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5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6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7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8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9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90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91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2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Line 93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94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95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Line 96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7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98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9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100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01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102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3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4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5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6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7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108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9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10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1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2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3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4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5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6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7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8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9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20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1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2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3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4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5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6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7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8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9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30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1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2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3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4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5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6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7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Rectangle 138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9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40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1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2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3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4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145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146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147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8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9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50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151"/>
          <p:cNvSpPr>
            <a:spLocks noChangeArrowheads="1"/>
          </p:cNvSpPr>
          <p:nvPr/>
        </p:nvSpPr>
        <p:spPr bwMode="auto">
          <a:xfrm>
            <a:off x="2343150" y="2373313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2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3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4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5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6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Oval 157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158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159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Oval 160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1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162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AutoShape 166"/>
          <p:cNvSpPr>
            <a:spLocks noChangeArrowheads="1"/>
          </p:cNvSpPr>
          <p:nvPr/>
        </p:nvSpPr>
        <p:spPr bwMode="auto">
          <a:xfrm flipV="1">
            <a:off x="4692650" y="27130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6" name="Text Box 167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167" name="Text Box 168"/>
          <p:cNvSpPr txBox="1">
            <a:spLocks noChangeArrowheads="1"/>
          </p:cNvSpPr>
          <p:nvPr/>
        </p:nvSpPr>
        <p:spPr bwMode="auto">
          <a:xfrm>
            <a:off x="5203825" y="1736725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2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vacuum switched on. The Wafer will be fixed.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00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29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3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moves the WEC-Head upwards </a:t>
            </a:r>
          </a:p>
        </p:txBody>
      </p:sp>
      <p:sp>
        <p:nvSpPr>
          <p:cNvPr id="7" name="Line 163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164"/>
          <p:cNvSpPr>
            <a:spLocks noChangeArrowheads="1"/>
          </p:cNvSpPr>
          <p:nvPr/>
        </p:nvSpPr>
        <p:spPr bwMode="auto">
          <a:xfrm flipV="1">
            <a:off x="2224088" y="3184525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165"/>
          <p:cNvSpPr>
            <a:spLocks noChangeArrowheads="1"/>
          </p:cNvSpPr>
          <p:nvPr/>
        </p:nvSpPr>
        <p:spPr bwMode="auto">
          <a:xfrm flipV="1">
            <a:off x="2473325" y="3184525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166"/>
          <p:cNvSpPr>
            <a:spLocks noChangeShapeType="1"/>
          </p:cNvSpPr>
          <p:nvPr/>
        </p:nvSpPr>
        <p:spPr bwMode="auto">
          <a:xfrm flipV="1">
            <a:off x="2401888" y="3275013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167"/>
          <p:cNvSpPr>
            <a:spLocks noChangeArrowheads="1"/>
          </p:cNvSpPr>
          <p:nvPr/>
        </p:nvSpPr>
        <p:spPr bwMode="auto">
          <a:xfrm flipV="1">
            <a:off x="2270125" y="3184525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168"/>
          <p:cNvSpPr>
            <a:spLocks noChangeArrowheads="1"/>
          </p:cNvSpPr>
          <p:nvPr/>
        </p:nvSpPr>
        <p:spPr bwMode="auto">
          <a:xfrm>
            <a:off x="1984375" y="3003550"/>
            <a:ext cx="179388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69"/>
          <p:cNvSpPr>
            <a:spLocks noChangeShapeType="1"/>
          </p:cNvSpPr>
          <p:nvPr/>
        </p:nvSpPr>
        <p:spPr bwMode="auto">
          <a:xfrm flipH="1" flipV="1">
            <a:off x="2019300" y="35718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70"/>
          <p:cNvSpPr>
            <a:spLocks noChangeShapeType="1"/>
          </p:cNvSpPr>
          <p:nvPr/>
        </p:nvSpPr>
        <p:spPr bwMode="auto">
          <a:xfrm flipH="1" flipV="1">
            <a:off x="2019300" y="347821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71"/>
          <p:cNvSpPr>
            <a:spLocks noChangeShapeType="1"/>
          </p:cNvSpPr>
          <p:nvPr/>
        </p:nvSpPr>
        <p:spPr bwMode="auto">
          <a:xfrm flipH="1" flipV="1">
            <a:off x="2019300" y="33845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72"/>
          <p:cNvSpPr>
            <a:spLocks noChangeShapeType="1"/>
          </p:cNvSpPr>
          <p:nvPr/>
        </p:nvSpPr>
        <p:spPr bwMode="auto">
          <a:xfrm flipV="1">
            <a:off x="2019300" y="35242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73"/>
          <p:cNvSpPr>
            <a:spLocks noChangeShapeType="1"/>
          </p:cNvSpPr>
          <p:nvPr/>
        </p:nvSpPr>
        <p:spPr bwMode="auto">
          <a:xfrm flipV="1">
            <a:off x="2019300" y="34305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74"/>
          <p:cNvSpPr>
            <a:spLocks noChangeArrowheads="1"/>
          </p:cNvSpPr>
          <p:nvPr/>
        </p:nvSpPr>
        <p:spPr bwMode="auto">
          <a:xfrm flipV="1">
            <a:off x="3875088" y="3189288"/>
            <a:ext cx="125412" cy="1698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75"/>
          <p:cNvSpPr>
            <a:spLocks noChangeArrowheads="1"/>
          </p:cNvSpPr>
          <p:nvPr/>
        </p:nvSpPr>
        <p:spPr bwMode="auto">
          <a:xfrm flipV="1">
            <a:off x="3670300" y="3184525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76"/>
          <p:cNvSpPr>
            <a:spLocks noChangeShapeType="1"/>
          </p:cNvSpPr>
          <p:nvPr/>
        </p:nvSpPr>
        <p:spPr bwMode="auto">
          <a:xfrm flipV="1">
            <a:off x="3763963" y="3279775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77"/>
          <p:cNvSpPr>
            <a:spLocks noChangeArrowheads="1"/>
          </p:cNvSpPr>
          <p:nvPr/>
        </p:nvSpPr>
        <p:spPr bwMode="auto">
          <a:xfrm flipV="1">
            <a:off x="3813175" y="3189288"/>
            <a:ext cx="144463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78"/>
          <p:cNvSpPr>
            <a:spLocks noChangeArrowheads="1"/>
          </p:cNvSpPr>
          <p:nvPr/>
        </p:nvSpPr>
        <p:spPr bwMode="auto">
          <a:xfrm>
            <a:off x="4057650" y="3001963"/>
            <a:ext cx="180975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179"/>
          <p:cNvSpPr>
            <a:spLocks noChangeShapeType="1"/>
          </p:cNvSpPr>
          <p:nvPr/>
        </p:nvSpPr>
        <p:spPr bwMode="auto">
          <a:xfrm flipH="1" flipV="1">
            <a:off x="4070350" y="35702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180"/>
          <p:cNvSpPr>
            <a:spLocks noChangeShapeType="1"/>
          </p:cNvSpPr>
          <p:nvPr/>
        </p:nvSpPr>
        <p:spPr bwMode="auto">
          <a:xfrm flipH="1" flipV="1">
            <a:off x="4070350" y="347662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81"/>
          <p:cNvSpPr>
            <a:spLocks noChangeShapeType="1"/>
          </p:cNvSpPr>
          <p:nvPr/>
        </p:nvSpPr>
        <p:spPr bwMode="auto">
          <a:xfrm flipH="1" flipV="1">
            <a:off x="4070350" y="33829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82"/>
          <p:cNvSpPr>
            <a:spLocks noChangeShapeType="1"/>
          </p:cNvSpPr>
          <p:nvPr/>
        </p:nvSpPr>
        <p:spPr bwMode="auto">
          <a:xfrm flipV="1">
            <a:off x="4070350" y="35242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183"/>
          <p:cNvSpPr>
            <a:spLocks noChangeShapeType="1"/>
          </p:cNvSpPr>
          <p:nvPr/>
        </p:nvSpPr>
        <p:spPr bwMode="auto">
          <a:xfrm flipV="1">
            <a:off x="4070350" y="34290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184"/>
          <p:cNvSpPr>
            <a:spLocks noChangeShapeType="1"/>
          </p:cNvSpPr>
          <p:nvPr/>
        </p:nvSpPr>
        <p:spPr bwMode="auto">
          <a:xfrm>
            <a:off x="198120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185"/>
          <p:cNvSpPr>
            <a:spLocks noChangeShapeType="1"/>
          </p:cNvSpPr>
          <p:nvPr/>
        </p:nvSpPr>
        <p:spPr bwMode="auto">
          <a:xfrm>
            <a:off x="1801813" y="30035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186"/>
          <p:cNvSpPr>
            <a:spLocks noChangeShapeType="1"/>
          </p:cNvSpPr>
          <p:nvPr/>
        </p:nvSpPr>
        <p:spPr bwMode="auto">
          <a:xfrm>
            <a:off x="1801813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187"/>
          <p:cNvSpPr>
            <a:spLocks noChangeArrowheads="1"/>
          </p:cNvSpPr>
          <p:nvPr/>
        </p:nvSpPr>
        <p:spPr bwMode="auto">
          <a:xfrm>
            <a:off x="4235450" y="3003550"/>
            <a:ext cx="180975" cy="8128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188"/>
          <p:cNvSpPr>
            <a:spLocks noChangeArrowheads="1"/>
          </p:cNvSpPr>
          <p:nvPr/>
        </p:nvSpPr>
        <p:spPr bwMode="auto">
          <a:xfrm>
            <a:off x="4056063" y="3635375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189"/>
          <p:cNvSpPr>
            <a:spLocks noChangeArrowheads="1"/>
          </p:cNvSpPr>
          <p:nvPr/>
        </p:nvSpPr>
        <p:spPr bwMode="auto">
          <a:xfrm>
            <a:off x="3875088" y="33655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190"/>
          <p:cNvSpPr>
            <a:spLocks noChangeShapeType="1"/>
          </p:cNvSpPr>
          <p:nvPr/>
        </p:nvSpPr>
        <p:spPr bwMode="auto">
          <a:xfrm>
            <a:off x="4235450" y="30035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191"/>
          <p:cNvSpPr>
            <a:spLocks noChangeShapeType="1"/>
          </p:cNvSpPr>
          <p:nvPr/>
        </p:nvSpPr>
        <p:spPr bwMode="auto">
          <a:xfrm>
            <a:off x="4416425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192"/>
          <p:cNvSpPr>
            <a:spLocks noChangeShapeType="1"/>
          </p:cNvSpPr>
          <p:nvPr/>
        </p:nvSpPr>
        <p:spPr bwMode="auto">
          <a:xfrm flipH="1">
            <a:off x="3875088" y="38163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193"/>
          <p:cNvSpPr>
            <a:spLocks noChangeArrowheads="1"/>
          </p:cNvSpPr>
          <p:nvPr/>
        </p:nvSpPr>
        <p:spPr bwMode="auto">
          <a:xfrm>
            <a:off x="2162175" y="336550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194"/>
          <p:cNvSpPr>
            <a:spLocks noChangeShapeType="1"/>
          </p:cNvSpPr>
          <p:nvPr/>
        </p:nvSpPr>
        <p:spPr bwMode="auto">
          <a:xfrm flipV="1">
            <a:off x="4056063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95"/>
          <p:cNvSpPr>
            <a:spLocks noChangeShapeType="1"/>
          </p:cNvSpPr>
          <p:nvPr/>
        </p:nvSpPr>
        <p:spPr bwMode="auto">
          <a:xfrm>
            <a:off x="4056063" y="3635375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196"/>
          <p:cNvSpPr>
            <a:spLocks noChangeShapeType="1"/>
          </p:cNvSpPr>
          <p:nvPr/>
        </p:nvSpPr>
        <p:spPr bwMode="auto">
          <a:xfrm>
            <a:off x="423545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197"/>
          <p:cNvSpPr>
            <a:spLocks noChangeShapeType="1"/>
          </p:cNvSpPr>
          <p:nvPr/>
        </p:nvSpPr>
        <p:spPr bwMode="auto">
          <a:xfrm>
            <a:off x="1981200" y="36353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198"/>
          <p:cNvSpPr>
            <a:spLocks noChangeArrowheads="1"/>
          </p:cNvSpPr>
          <p:nvPr/>
        </p:nvSpPr>
        <p:spPr bwMode="auto">
          <a:xfrm>
            <a:off x="1801813" y="3003550"/>
            <a:ext cx="179387" cy="8128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199"/>
          <p:cNvSpPr>
            <a:spLocks noChangeArrowheads="1"/>
          </p:cNvSpPr>
          <p:nvPr/>
        </p:nvSpPr>
        <p:spPr bwMode="auto">
          <a:xfrm>
            <a:off x="1984375" y="3635375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200"/>
          <p:cNvSpPr>
            <a:spLocks noChangeArrowheads="1"/>
          </p:cNvSpPr>
          <p:nvPr/>
        </p:nvSpPr>
        <p:spPr bwMode="auto">
          <a:xfrm>
            <a:off x="2162175" y="3544888"/>
            <a:ext cx="180975" cy="2714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201"/>
          <p:cNvSpPr>
            <a:spLocks noChangeShapeType="1"/>
          </p:cNvSpPr>
          <p:nvPr/>
        </p:nvSpPr>
        <p:spPr bwMode="auto">
          <a:xfrm>
            <a:off x="1801813" y="38163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202"/>
          <p:cNvSpPr>
            <a:spLocks noChangeShapeType="1"/>
          </p:cNvSpPr>
          <p:nvPr/>
        </p:nvSpPr>
        <p:spPr bwMode="auto">
          <a:xfrm flipV="1">
            <a:off x="1801813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203"/>
          <p:cNvSpPr>
            <a:spLocks noChangeShapeType="1"/>
          </p:cNvSpPr>
          <p:nvPr/>
        </p:nvSpPr>
        <p:spPr bwMode="auto">
          <a:xfrm>
            <a:off x="1801813" y="30035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204"/>
          <p:cNvSpPr>
            <a:spLocks noChangeShapeType="1"/>
          </p:cNvSpPr>
          <p:nvPr/>
        </p:nvSpPr>
        <p:spPr bwMode="auto">
          <a:xfrm>
            <a:off x="2343150" y="354488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205"/>
          <p:cNvSpPr>
            <a:spLocks noChangeShapeType="1"/>
          </p:cNvSpPr>
          <p:nvPr/>
        </p:nvSpPr>
        <p:spPr bwMode="auto">
          <a:xfrm>
            <a:off x="2162175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206"/>
          <p:cNvSpPr>
            <a:spLocks noChangeShapeType="1"/>
          </p:cNvSpPr>
          <p:nvPr/>
        </p:nvSpPr>
        <p:spPr bwMode="auto">
          <a:xfrm flipH="1">
            <a:off x="1981200" y="36353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207"/>
          <p:cNvSpPr>
            <a:spLocks noChangeShapeType="1"/>
          </p:cNvSpPr>
          <p:nvPr/>
        </p:nvSpPr>
        <p:spPr bwMode="auto">
          <a:xfrm flipV="1">
            <a:off x="198120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208"/>
          <p:cNvSpPr>
            <a:spLocks noChangeShapeType="1"/>
          </p:cNvSpPr>
          <p:nvPr/>
        </p:nvSpPr>
        <p:spPr bwMode="auto">
          <a:xfrm>
            <a:off x="4056063" y="336550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209"/>
          <p:cNvSpPr>
            <a:spLocks noChangeShapeType="1"/>
          </p:cNvSpPr>
          <p:nvPr/>
        </p:nvSpPr>
        <p:spPr bwMode="auto">
          <a:xfrm>
            <a:off x="3875088" y="354488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210"/>
          <p:cNvSpPr>
            <a:spLocks noChangeShapeType="1"/>
          </p:cNvSpPr>
          <p:nvPr/>
        </p:nvSpPr>
        <p:spPr bwMode="auto">
          <a:xfrm>
            <a:off x="2162175" y="33655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211"/>
          <p:cNvSpPr>
            <a:spLocks noChangeShapeType="1"/>
          </p:cNvSpPr>
          <p:nvPr/>
        </p:nvSpPr>
        <p:spPr bwMode="auto">
          <a:xfrm flipH="1">
            <a:off x="3514725" y="33655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212"/>
          <p:cNvSpPr>
            <a:spLocks noChangeShapeType="1"/>
          </p:cNvSpPr>
          <p:nvPr/>
        </p:nvSpPr>
        <p:spPr bwMode="auto">
          <a:xfrm>
            <a:off x="2343150" y="3544888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213"/>
          <p:cNvSpPr>
            <a:spLocks noChangeArrowheads="1"/>
          </p:cNvSpPr>
          <p:nvPr/>
        </p:nvSpPr>
        <p:spPr bwMode="auto">
          <a:xfrm>
            <a:off x="2703513" y="3184525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214"/>
          <p:cNvSpPr>
            <a:spLocks noChangeArrowheads="1"/>
          </p:cNvSpPr>
          <p:nvPr/>
        </p:nvSpPr>
        <p:spPr bwMode="auto">
          <a:xfrm>
            <a:off x="2162175" y="300355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215"/>
          <p:cNvSpPr>
            <a:spLocks noChangeShapeType="1"/>
          </p:cNvSpPr>
          <p:nvPr/>
        </p:nvSpPr>
        <p:spPr bwMode="auto">
          <a:xfrm>
            <a:off x="2162175" y="30035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216"/>
          <p:cNvSpPr>
            <a:spLocks noChangeShapeType="1"/>
          </p:cNvSpPr>
          <p:nvPr/>
        </p:nvSpPr>
        <p:spPr bwMode="auto">
          <a:xfrm>
            <a:off x="2162175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217"/>
          <p:cNvSpPr>
            <a:spLocks noChangeShapeType="1"/>
          </p:cNvSpPr>
          <p:nvPr/>
        </p:nvSpPr>
        <p:spPr bwMode="auto">
          <a:xfrm>
            <a:off x="216217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218"/>
          <p:cNvSpPr>
            <a:spLocks noChangeShapeType="1"/>
          </p:cNvSpPr>
          <p:nvPr/>
        </p:nvSpPr>
        <p:spPr bwMode="auto">
          <a:xfrm>
            <a:off x="2703513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219"/>
          <p:cNvSpPr>
            <a:spLocks noChangeShapeType="1"/>
          </p:cNvSpPr>
          <p:nvPr/>
        </p:nvSpPr>
        <p:spPr bwMode="auto">
          <a:xfrm>
            <a:off x="4056063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220"/>
          <p:cNvSpPr>
            <a:spLocks noChangeShapeType="1"/>
          </p:cNvSpPr>
          <p:nvPr/>
        </p:nvSpPr>
        <p:spPr bwMode="auto">
          <a:xfrm>
            <a:off x="351472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221"/>
          <p:cNvSpPr>
            <a:spLocks noChangeShapeType="1"/>
          </p:cNvSpPr>
          <p:nvPr/>
        </p:nvSpPr>
        <p:spPr bwMode="auto">
          <a:xfrm flipV="1">
            <a:off x="3514725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222"/>
          <p:cNvSpPr>
            <a:spLocks noChangeArrowheads="1"/>
          </p:cNvSpPr>
          <p:nvPr/>
        </p:nvSpPr>
        <p:spPr bwMode="auto">
          <a:xfrm>
            <a:off x="2703513" y="3544888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223"/>
          <p:cNvSpPr>
            <a:spLocks noChangeArrowheads="1"/>
          </p:cNvSpPr>
          <p:nvPr/>
        </p:nvSpPr>
        <p:spPr bwMode="auto">
          <a:xfrm>
            <a:off x="3424238" y="3544888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224"/>
          <p:cNvSpPr>
            <a:spLocks noChangeArrowheads="1"/>
          </p:cNvSpPr>
          <p:nvPr/>
        </p:nvSpPr>
        <p:spPr bwMode="auto">
          <a:xfrm>
            <a:off x="2794000" y="3635375"/>
            <a:ext cx="630238" cy="3603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225"/>
          <p:cNvSpPr>
            <a:spLocks noChangeArrowheads="1"/>
          </p:cNvSpPr>
          <p:nvPr/>
        </p:nvSpPr>
        <p:spPr bwMode="auto">
          <a:xfrm>
            <a:off x="2973388" y="3995738"/>
            <a:ext cx="271462" cy="557212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226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227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228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229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230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231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232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233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234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235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236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237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238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239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240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241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242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243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244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245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246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247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248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249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250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251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252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253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254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255"/>
          <p:cNvSpPr>
            <a:spLocks noChangeArrowheads="1"/>
          </p:cNvSpPr>
          <p:nvPr/>
        </p:nvSpPr>
        <p:spPr bwMode="auto">
          <a:xfrm>
            <a:off x="1801813" y="2552700"/>
            <a:ext cx="2614612" cy="27146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256"/>
          <p:cNvSpPr>
            <a:spLocks noChangeShapeType="1"/>
          </p:cNvSpPr>
          <p:nvPr/>
        </p:nvSpPr>
        <p:spPr bwMode="auto">
          <a:xfrm>
            <a:off x="2071688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257"/>
          <p:cNvSpPr>
            <a:spLocks noChangeShapeType="1"/>
          </p:cNvSpPr>
          <p:nvPr/>
        </p:nvSpPr>
        <p:spPr bwMode="auto">
          <a:xfrm>
            <a:off x="4146550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258"/>
          <p:cNvSpPr>
            <a:spLocks noChangeArrowheads="1"/>
          </p:cNvSpPr>
          <p:nvPr/>
        </p:nvSpPr>
        <p:spPr bwMode="auto">
          <a:xfrm>
            <a:off x="1701800" y="268128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259"/>
          <p:cNvSpPr>
            <a:spLocks noChangeShapeType="1"/>
          </p:cNvSpPr>
          <p:nvPr/>
        </p:nvSpPr>
        <p:spPr bwMode="auto">
          <a:xfrm>
            <a:off x="1741488" y="271462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260"/>
          <p:cNvSpPr>
            <a:spLocks noChangeArrowheads="1"/>
          </p:cNvSpPr>
          <p:nvPr/>
        </p:nvSpPr>
        <p:spPr bwMode="auto">
          <a:xfrm>
            <a:off x="4421188" y="2686050"/>
            <a:ext cx="90487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261"/>
          <p:cNvSpPr>
            <a:spLocks noChangeShapeType="1"/>
          </p:cNvSpPr>
          <p:nvPr/>
        </p:nvSpPr>
        <p:spPr bwMode="auto">
          <a:xfrm>
            <a:off x="4460875" y="271938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262"/>
          <p:cNvSpPr>
            <a:spLocks noChangeArrowheads="1"/>
          </p:cNvSpPr>
          <p:nvPr/>
        </p:nvSpPr>
        <p:spPr bwMode="auto">
          <a:xfrm>
            <a:off x="1704975" y="33655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263"/>
          <p:cNvSpPr>
            <a:spLocks noChangeArrowheads="1"/>
          </p:cNvSpPr>
          <p:nvPr/>
        </p:nvSpPr>
        <p:spPr bwMode="auto">
          <a:xfrm>
            <a:off x="4414838" y="3370263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264"/>
          <p:cNvSpPr>
            <a:spLocks noChangeArrowheads="1"/>
          </p:cNvSpPr>
          <p:nvPr/>
        </p:nvSpPr>
        <p:spPr bwMode="auto">
          <a:xfrm>
            <a:off x="2252663" y="2373313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265"/>
          <p:cNvSpPr>
            <a:spLocks noChangeArrowheads="1"/>
          </p:cNvSpPr>
          <p:nvPr/>
        </p:nvSpPr>
        <p:spPr bwMode="auto">
          <a:xfrm>
            <a:off x="3914775" y="3576638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266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267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268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269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270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271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272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273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274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275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276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277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278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279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280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281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282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283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284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285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286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287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288"/>
          <p:cNvSpPr>
            <a:spLocks noChangeShapeType="1"/>
          </p:cNvSpPr>
          <p:nvPr/>
        </p:nvSpPr>
        <p:spPr bwMode="auto">
          <a:xfrm>
            <a:off x="2703513" y="3544888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289"/>
          <p:cNvSpPr>
            <a:spLocks noChangeShapeType="1"/>
          </p:cNvSpPr>
          <p:nvPr/>
        </p:nvSpPr>
        <p:spPr bwMode="auto">
          <a:xfrm>
            <a:off x="3514725" y="3544888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290"/>
          <p:cNvSpPr>
            <a:spLocks noChangeShapeType="1"/>
          </p:cNvSpPr>
          <p:nvPr/>
        </p:nvSpPr>
        <p:spPr bwMode="auto">
          <a:xfrm>
            <a:off x="2794000" y="39957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291"/>
          <p:cNvSpPr>
            <a:spLocks noChangeShapeType="1"/>
          </p:cNvSpPr>
          <p:nvPr/>
        </p:nvSpPr>
        <p:spPr bwMode="auto">
          <a:xfrm>
            <a:off x="3424238" y="39957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292"/>
          <p:cNvSpPr>
            <a:spLocks noChangeShapeType="1"/>
          </p:cNvSpPr>
          <p:nvPr/>
        </p:nvSpPr>
        <p:spPr bwMode="auto">
          <a:xfrm>
            <a:off x="2703513" y="4627563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293"/>
          <p:cNvSpPr>
            <a:spLocks noChangeShapeType="1"/>
          </p:cNvSpPr>
          <p:nvPr/>
        </p:nvSpPr>
        <p:spPr bwMode="auto">
          <a:xfrm>
            <a:off x="3424238" y="4627563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294"/>
          <p:cNvSpPr>
            <a:spLocks noChangeShapeType="1"/>
          </p:cNvSpPr>
          <p:nvPr/>
        </p:nvSpPr>
        <p:spPr bwMode="auto">
          <a:xfrm>
            <a:off x="2794000" y="399573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295"/>
          <p:cNvSpPr>
            <a:spLocks noChangeShapeType="1"/>
          </p:cNvSpPr>
          <p:nvPr/>
        </p:nvSpPr>
        <p:spPr bwMode="auto">
          <a:xfrm>
            <a:off x="2794000" y="363537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296"/>
          <p:cNvSpPr>
            <a:spLocks noChangeShapeType="1"/>
          </p:cNvSpPr>
          <p:nvPr/>
        </p:nvSpPr>
        <p:spPr bwMode="auto">
          <a:xfrm>
            <a:off x="2794000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297"/>
          <p:cNvSpPr>
            <a:spLocks noChangeShapeType="1"/>
          </p:cNvSpPr>
          <p:nvPr/>
        </p:nvSpPr>
        <p:spPr bwMode="auto">
          <a:xfrm>
            <a:off x="3424238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298"/>
          <p:cNvSpPr>
            <a:spLocks noChangeArrowheads="1"/>
          </p:cNvSpPr>
          <p:nvPr/>
        </p:nvSpPr>
        <p:spPr bwMode="auto">
          <a:xfrm>
            <a:off x="4276725" y="2946400"/>
            <a:ext cx="90488" cy="27146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299"/>
          <p:cNvSpPr>
            <a:spLocks noChangeShapeType="1"/>
          </p:cNvSpPr>
          <p:nvPr/>
        </p:nvSpPr>
        <p:spPr bwMode="auto">
          <a:xfrm>
            <a:off x="243205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300"/>
          <p:cNvSpPr>
            <a:spLocks noChangeShapeType="1"/>
          </p:cNvSpPr>
          <p:nvPr/>
        </p:nvSpPr>
        <p:spPr bwMode="auto">
          <a:xfrm>
            <a:off x="369570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301"/>
          <p:cNvSpPr>
            <a:spLocks noChangeShapeType="1"/>
          </p:cNvSpPr>
          <p:nvPr/>
        </p:nvSpPr>
        <p:spPr bwMode="auto">
          <a:xfrm>
            <a:off x="2432050" y="2643188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302"/>
          <p:cNvSpPr>
            <a:spLocks noChangeShapeType="1"/>
          </p:cNvSpPr>
          <p:nvPr/>
        </p:nvSpPr>
        <p:spPr bwMode="auto">
          <a:xfrm>
            <a:off x="2703513" y="3275013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303"/>
          <p:cNvSpPr>
            <a:spLocks noChangeShapeType="1"/>
          </p:cNvSpPr>
          <p:nvPr/>
        </p:nvSpPr>
        <p:spPr bwMode="auto">
          <a:xfrm>
            <a:off x="2252663" y="3454400"/>
            <a:ext cx="0" cy="271463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304"/>
          <p:cNvSpPr>
            <a:spLocks noChangeShapeType="1"/>
          </p:cNvSpPr>
          <p:nvPr/>
        </p:nvSpPr>
        <p:spPr bwMode="auto">
          <a:xfrm>
            <a:off x="2252663" y="34544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305"/>
          <p:cNvSpPr>
            <a:spLocks noChangeShapeType="1"/>
          </p:cNvSpPr>
          <p:nvPr/>
        </p:nvSpPr>
        <p:spPr bwMode="auto">
          <a:xfrm flipV="1">
            <a:off x="3063875" y="3275013"/>
            <a:ext cx="0" cy="179387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Line 306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307"/>
          <p:cNvSpPr>
            <a:spLocks noChangeArrowheads="1"/>
          </p:cNvSpPr>
          <p:nvPr/>
        </p:nvSpPr>
        <p:spPr bwMode="auto">
          <a:xfrm>
            <a:off x="4286250" y="2960688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308"/>
          <p:cNvSpPr>
            <a:spLocks noChangeArrowheads="1"/>
          </p:cNvSpPr>
          <p:nvPr/>
        </p:nvSpPr>
        <p:spPr bwMode="auto">
          <a:xfrm>
            <a:off x="4284663" y="3051175"/>
            <a:ext cx="71437" cy="714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309"/>
          <p:cNvSpPr>
            <a:spLocks noChangeArrowheads="1"/>
          </p:cNvSpPr>
          <p:nvPr/>
        </p:nvSpPr>
        <p:spPr bwMode="auto">
          <a:xfrm>
            <a:off x="3924300" y="3598863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310"/>
          <p:cNvSpPr>
            <a:spLocks noChangeArrowheads="1"/>
          </p:cNvSpPr>
          <p:nvPr/>
        </p:nvSpPr>
        <p:spPr bwMode="auto">
          <a:xfrm>
            <a:off x="3922713" y="3689350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311"/>
          <p:cNvSpPr>
            <a:spLocks noChangeArrowheads="1"/>
          </p:cNvSpPr>
          <p:nvPr/>
        </p:nvSpPr>
        <p:spPr bwMode="auto">
          <a:xfrm>
            <a:off x="2343150" y="2282825"/>
            <a:ext cx="1519238" cy="9048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312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313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314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315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316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317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318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319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320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321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322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323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Line 324"/>
          <p:cNvSpPr>
            <a:spLocks noChangeShapeType="1"/>
          </p:cNvSpPr>
          <p:nvPr/>
        </p:nvSpPr>
        <p:spPr bwMode="auto">
          <a:xfrm flipV="1">
            <a:off x="2978150" y="3997325"/>
            <a:ext cx="230188" cy="3810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9" name="AutoShape 325"/>
          <p:cNvSpPr>
            <a:spLocks noChangeArrowheads="1"/>
          </p:cNvSpPr>
          <p:nvPr/>
        </p:nvSpPr>
        <p:spPr bwMode="auto">
          <a:xfrm flipV="1">
            <a:off x="4667250" y="26114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7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3</a:t>
            </a:fld>
            <a:endParaRPr lang="de-DE" altLang="en-US" dirty="0"/>
          </a:p>
        </p:txBody>
      </p:sp>
      <p:sp>
        <p:nvSpPr>
          <p:cNvPr id="6" name="Rectangle 27"/>
          <p:cNvSpPr>
            <a:spLocks noChangeArrowheads="1"/>
          </p:cNvSpPr>
          <p:nvPr/>
        </p:nvSpPr>
        <p:spPr bwMode="gray">
          <a:xfrm>
            <a:off x="4003596" y="1486627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252000" tIns="72000" rIns="72000" bIns="72000" anchor="ctr" anchorCtr="0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5000"/>
              </a:spcBef>
            </a:pPr>
            <a:r>
              <a:rPr lang="en-US" altLang="en-US" sz="1800" noProof="1">
                <a:latin typeface="Arial" panose="020B0604020202020204" pitchFamily="34" charset="0"/>
              </a:rPr>
              <a:t>Overview Subassemblies</a:t>
            </a:r>
          </a:p>
        </p:txBody>
      </p:sp>
      <p:sp>
        <p:nvSpPr>
          <p:cNvPr id="7" name="Rectangle 28"/>
          <p:cNvSpPr>
            <a:spLocks noChangeArrowheads="1"/>
          </p:cNvSpPr>
          <p:nvPr/>
        </p:nvSpPr>
        <p:spPr bwMode="gray">
          <a:xfrm>
            <a:off x="4003596" y="2029552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dirty="0" smtClean="0">
                <a:solidFill>
                  <a:srgbClr val="00437A"/>
                </a:solidFill>
              </a:rPr>
              <a:t>Optical system</a:t>
            </a:r>
            <a:endParaRPr lang="en-US" dirty="0">
              <a:solidFill>
                <a:srgbClr val="00437A"/>
              </a:solidFill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gray">
          <a:xfrm>
            <a:off x="4003596" y="2570889"/>
            <a:ext cx="4680000" cy="4492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dirty="0" smtClean="0">
                <a:solidFill>
                  <a:srgbClr val="00437A"/>
                </a:solidFill>
              </a:rPr>
              <a:t>Alignment Stage</a:t>
            </a:r>
            <a:endParaRPr lang="en-US" dirty="0">
              <a:solidFill>
                <a:srgbClr val="00437A"/>
              </a:solidFill>
            </a:endParaRPr>
          </a:p>
        </p:txBody>
      </p:sp>
      <p:sp>
        <p:nvSpPr>
          <p:cNvPr id="9" name="Rectangle 30"/>
          <p:cNvSpPr>
            <a:spLocks noChangeArrowheads="1"/>
          </p:cNvSpPr>
          <p:nvPr/>
        </p:nvSpPr>
        <p:spPr bwMode="gray">
          <a:xfrm>
            <a:off x="4003596" y="3115403"/>
            <a:ext cx="4680000" cy="4476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dirty="0" smtClean="0">
                <a:solidFill>
                  <a:srgbClr val="00437A"/>
                </a:solidFill>
              </a:rPr>
              <a:t>SUSS Leveling System(WEC)</a:t>
            </a:r>
            <a:endParaRPr lang="en-US" dirty="0">
              <a:solidFill>
                <a:srgbClr val="00437A"/>
              </a:solidFill>
            </a:endParaRPr>
          </a:p>
        </p:txBody>
      </p:sp>
      <p:sp>
        <p:nvSpPr>
          <p:cNvPr id="10" name="Rectangle 31"/>
          <p:cNvSpPr>
            <a:spLocks noChangeArrowheads="1"/>
          </p:cNvSpPr>
          <p:nvPr/>
        </p:nvSpPr>
        <p:spPr bwMode="gray">
          <a:xfrm>
            <a:off x="4003596" y="4201572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dirty="0" smtClean="0">
                <a:solidFill>
                  <a:srgbClr val="00437A"/>
                </a:solidFill>
              </a:rPr>
              <a:t>Alignment</a:t>
            </a:r>
            <a:endParaRPr lang="en-US" dirty="0">
              <a:solidFill>
                <a:srgbClr val="00437A"/>
              </a:solidFill>
            </a:endParaRPr>
          </a:p>
        </p:txBody>
      </p:sp>
      <p:sp>
        <p:nvSpPr>
          <p:cNvPr id="11" name="Rectangle 32"/>
          <p:cNvSpPr>
            <a:spLocks noChangeArrowheads="1"/>
          </p:cNvSpPr>
          <p:nvPr/>
        </p:nvSpPr>
        <p:spPr bwMode="gray">
          <a:xfrm>
            <a:off x="3544808" y="1486627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01650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01713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03363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03425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4606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178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3750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322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en-US" sz="2000" noProof="1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2" name="Rectangle 33"/>
          <p:cNvSpPr>
            <a:spLocks noChangeArrowheads="1"/>
          </p:cNvSpPr>
          <p:nvPr/>
        </p:nvSpPr>
        <p:spPr bwMode="gray">
          <a:xfrm>
            <a:off x="3544808" y="2029552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Rectangle 34"/>
          <p:cNvSpPr>
            <a:spLocks noChangeArrowheads="1"/>
          </p:cNvSpPr>
          <p:nvPr/>
        </p:nvSpPr>
        <p:spPr bwMode="gray">
          <a:xfrm>
            <a:off x="3544808" y="2570890"/>
            <a:ext cx="463550" cy="449262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Rectangle 35"/>
          <p:cNvSpPr>
            <a:spLocks noChangeArrowheads="1"/>
          </p:cNvSpPr>
          <p:nvPr/>
        </p:nvSpPr>
        <p:spPr bwMode="gray">
          <a:xfrm>
            <a:off x="3544808" y="3115403"/>
            <a:ext cx="463550" cy="44767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5" name="Rectangle 36"/>
          <p:cNvSpPr>
            <a:spLocks noChangeArrowheads="1"/>
          </p:cNvSpPr>
          <p:nvPr/>
        </p:nvSpPr>
        <p:spPr bwMode="gray">
          <a:xfrm>
            <a:off x="3544808" y="4201572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6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99" y="4161390"/>
            <a:ext cx="1602464" cy="2280429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overview</a:t>
            </a:r>
            <a:endParaRPr lang="en-US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94126" y="1273443"/>
            <a:ext cx="799564" cy="1152128"/>
          </a:xfrm>
          <a:prstGeom prst="rect">
            <a:avLst/>
          </a:prstGeom>
        </p:spPr>
      </p:pic>
      <p:sp>
        <p:nvSpPr>
          <p:cNvPr id="23" name="Rectangle 31"/>
          <p:cNvSpPr>
            <a:spLocks noChangeArrowheads="1"/>
          </p:cNvSpPr>
          <p:nvPr/>
        </p:nvSpPr>
        <p:spPr bwMode="gray">
          <a:xfrm>
            <a:off x="4003596" y="3658329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pPr>
              <a:spcBef>
                <a:spcPct val="25000"/>
              </a:spcBef>
            </a:pPr>
            <a:r>
              <a:rPr lang="en-US" dirty="0" smtClean="0"/>
              <a:t>Contact M</a:t>
            </a:r>
            <a:r>
              <a:rPr lang="en-US" altLang="zh-CN" dirty="0" smtClean="0"/>
              <a:t>ode</a:t>
            </a:r>
            <a:endParaRPr lang="en-US" dirty="0"/>
          </a:p>
        </p:txBody>
      </p:sp>
      <p:sp>
        <p:nvSpPr>
          <p:cNvPr id="24" name="Rectangle 36"/>
          <p:cNvSpPr>
            <a:spLocks noChangeArrowheads="1"/>
          </p:cNvSpPr>
          <p:nvPr/>
        </p:nvSpPr>
        <p:spPr bwMode="gray">
          <a:xfrm>
            <a:off x="3544808" y="3658329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gray">
          <a:xfrm>
            <a:off x="4003596" y="4747087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dirty="0" smtClean="0">
                <a:solidFill>
                  <a:srgbClr val="00437A"/>
                </a:solidFill>
              </a:rPr>
              <a:t>P</a:t>
            </a:r>
            <a:r>
              <a:rPr lang="en-US" altLang="zh-CN" dirty="0" smtClean="0">
                <a:solidFill>
                  <a:srgbClr val="00437A"/>
                </a:solidFill>
              </a:rPr>
              <a:t>neumatic control</a:t>
            </a:r>
            <a:endParaRPr lang="en-US" dirty="0">
              <a:solidFill>
                <a:srgbClr val="00437A"/>
              </a:solidFill>
            </a:endParaRPr>
          </a:p>
        </p:txBody>
      </p:sp>
      <p:sp>
        <p:nvSpPr>
          <p:cNvPr id="26" name="Rectangle 36"/>
          <p:cNvSpPr>
            <a:spLocks noChangeArrowheads="1"/>
          </p:cNvSpPr>
          <p:nvPr/>
        </p:nvSpPr>
        <p:spPr bwMode="gray">
          <a:xfrm>
            <a:off x="3544808" y="4747087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7" name="Rectangle 31"/>
          <p:cNvSpPr>
            <a:spLocks noChangeArrowheads="1"/>
          </p:cNvSpPr>
          <p:nvPr/>
        </p:nvSpPr>
        <p:spPr bwMode="gray">
          <a:xfrm>
            <a:off x="4003596" y="5292602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dirty="0" smtClean="0">
                <a:solidFill>
                  <a:srgbClr val="00437A"/>
                </a:solidFill>
              </a:rPr>
              <a:t>TSA/BSA</a:t>
            </a:r>
            <a:endParaRPr lang="en-US" dirty="0">
              <a:solidFill>
                <a:srgbClr val="00437A"/>
              </a:solidFill>
            </a:endParaRPr>
          </a:p>
        </p:txBody>
      </p:sp>
      <p:sp>
        <p:nvSpPr>
          <p:cNvPr id="28" name="Rectangle 36"/>
          <p:cNvSpPr>
            <a:spLocks noChangeArrowheads="1"/>
          </p:cNvSpPr>
          <p:nvPr/>
        </p:nvSpPr>
        <p:spPr bwMode="gray">
          <a:xfrm>
            <a:off x="3544808" y="5292602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5831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30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</a:t>
            </a:r>
            <a:r>
              <a:rPr lang="en-US" sz="1600" b="1" dirty="0" smtClean="0">
                <a:latin typeface="Arial" panose="020B0604020202020204" pitchFamily="34" charset="0"/>
              </a:rPr>
              <a:t>4</a:t>
            </a:r>
            <a:endParaRPr lang="en-US" sz="1600" b="1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 smtClean="0">
                <a:latin typeface="Arial" panose="020B0604020202020204" pitchFamily="34" charset="0"/>
              </a:rPr>
              <a:t>The spacer forward between mask and wafer</a:t>
            </a:r>
            <a:endParaRPr lang="en-US" sz="1600" b="1" dirty="0">
              <a:latin typeface="Arial" panose="020B0604020202020204" pitchFamily="34" charset="0"/>
            </a:endParaRPr>
          </a:p>
        </p:txBody>
      </p:sp>
      <p:sp>
        <p:nvSpPr>
          <p:cNvPr id="7" name="Line 163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164"/>
          <p:cNvSpPr>
            <a:spLocks noChangeArrowheads="1"/>
          </p:cNvSpPr>
          <p:nvPr/>
        </p:nvSpPr>
        <p:spPr bwMode="auto">
          <a:xfrm flipV="1">
            <a:off x="2224088" y="3184525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165"/>
          <p:cNvSpPr>
            <a:spLocks noChangeArrowheads="1"/>
          </p:cNvSpPr>
          <p:nvPr/>
        </p:nvSpPr>
        <p:spPr bwMode="auto">
          <a:xfrm flipV="1">
            <a:off x="2473325" y="3184525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166"/>
          <p:cNvSpPr>
            <a:spLocks noChangeShapeType="1"/>
          </p:cNvSpPr>
          <p:nvPr/>
        </p:nvSpPr>
        <p:spPr bwMode="auto">
          <a:xfrm flipV="1">
            <a:off x="2401888" y="3275013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167"/>
          <p:cNvSpPr>
            <a:spLocks noChangeArrowheads="1"/>
          </p:cNvSpPr>
          <p:nvPr/>
        </p:nvSpPr>
        <p:spPr bwMode="auto">
          <a:xfrm flipV="1">
            <a:off x="2270125" y="3184525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168"/>
          <p:cNvSpPr>
            <a:spLocks noChangeArrowheads="1"/>
          </p:cNvSpPr>
          <p:nvPr/>
        </p:nvSpPr>
        <p:spPr bwMode="auto">
          <a:xfrm>
            <a:off x="1984375" y="3003550"/>
            <a:ext cx="179388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69"/>
          <p:cNvSpPr>
            <a:spLocks noChangeShapeType="1"/>
          </p:cNvSpPr>
          <p:nvPr/>
        </p:nvSpPr>
        <p:spPr bwMode="auto">
          <a:xfrm flipH="1" flipV="1">
            <a:off x="2019300" y="35718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70"/>
          <p:cNvSpPr>
            <a:spLocks noChangeShapeType="1"/>
          </p:cNvSpPr>
          <p:nvPr/>
        </p:nvSpPr>
        <p:spPr bwMode="auto">
          <a:xfrm flipH="1" flipV="1">
            <a:off x="2019300" y="347821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71"/>
          <p:cNvSpPr>
            <a:spLocks noChangeShapeType="1"/>
          </p:cNvSpPr>
          <p:nvPr/>
        </p:nvSpPr>
        <p:spPr bwMode="auto">
          <a:xfrm flipH="1" flipV="1">
            <a:off x="2019300" y="33845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72"/>
          <p:cNvSpPr>
            <a:spLocks noChangeShapeType="1"/>
          </p:cNvSpPr>
          <p:nvPr/>
        </p:nvSpPr>
        <p:spPr bwMode="auto">
          <a:xfrm flipV="1">
            <a:off x="2019300" y="35242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73"/>
          <p:cNvSpPr>
            <a:spLocks noChangeShapeType="1"/>
          </p:cNvSpPr>
          <p:nvPr/>
        </p:nvSpPr>
        <p:spPr bwMode="auto">
          <a:xfrm flipV="1">
            <a:off x="2019300" y="34305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74"/>
          <p:cNvSpPr>
            <a:spLocks noChangeArrowheads="1"/>
          </p:cNvSpPr>
          <p:nvPr/>
        </p:nvSpPr>
        <p:spPr bwMode="auto">
          <a:xfrm flipV="1">
            <a:off x="3875088" y="3189288"/>
            <a:ext cx="125412" cy="1698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75"/>
          <p:cNvSpPr>
            <a:spLocks noChangeArrowheads="1"/>
          </p:cNvSpPr>
          <p:nvPr/>
        </p:nvSpPr>
        <p:spPr bwMode="auto">
          <a:xfrm flipV="1">
            <a:off x="3670300" y="3184525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76"/>
          <p:cNvSpPr>
            <a:spLocks noChangeShapeType="1"/>
          </p:cNvSpPr>
          <p:nvPr/>
        </p:nvSpPr>
        <p:spPr bwMode="auto">
          <a:xfrm flipV="1">
            <a:off x="3763963" y="3279775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77"/>
          <p:cNvSpPr>
            <a:spLocks noChangeArrowheads="1"/>
          </p:cNvSpPr>
          <p:nvPr/>
        </p:nvSpPr>
        <p:spPr bwMode="auto">
          <a:xfrm flipV="1">
            <a:off x="3813175" y="3189288"/>
            <a:ext cx="144463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78"/>
          <p:cNvSpPr>
            <a:spLocks noChangeArrowheads="1"/>
          </p:cNvSpPr>
          <p:nvPr/>
        </p:nvSpPr>
        <p:spPr bwMode="auto">
          <a:xfrm>
            <a:off x="4057650" y="3001963"/>
            <a:ext cx="180975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179"/>
          <p:cNvSpPr>
            <a:spLocks noChangeShapeType="1"/>
          </p:cNvSpPr>
          <p:nvPr/>
        </p:nvSpPr>
        <p:spPr bwMode="auto">
          <a:xfrm flipH="1" flipV="1">
            <a:off x="4070350" y="35702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180"/>
          <p:cNvSpPr>
            <a:spLocks noChangeShapeType="1"/>
          </p:cNvSpPr>
          <p:nvPr/>
        </p:nvSpPr>
        <p:spPr bwMode="auto">
          <a:xfrm flipH="1" flipV="1">
            <a:off x="4070350" y="347662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81"/>
          <p:cNvSpPr>
            <a:spLocks noChangeShapeType="1"/>
          </p:cNvSpPr>
          <p:nvPr/>
        </p:nvSpPr>
        <p:spPr bwMode="auto">
          <a:xfrm flipH="1" flipV="1">
            <a:off x="4070350" y="33829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82"/>
          <p:cNvSpPr>
            <a:spLocks noChangeShapeType="1"/>
          </p:cNvSpPr>
          <p:nvPr/>
        </p:nvSpPr>
        <p:spPr bwMode="auto">
          <a:xfrm flipV="1">
            <a:off x="4070350" y="35242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183"/>
          <p:cNvSpPr>
            <a:spLocks noChangeShapeType="1"/>
          </p:cNvSpPr>
          <p:nvPr/>
        </p:nvSpPr>
        <p:spPr bwMode="auto">
          <a:xfrm flipV="1">
            <a:off x="4070350" y="34290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184"/>
          <p:cNvSpPr>
            <a:spLocks noChangeShapeType="1"/>
          </p:cNvSpPr>
          <p:nvPr/>
        </p:nvSpPr>
        <p:spPr bwMode="auto">
          <a:xfrm>
            <a:off x="198120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185"/>
          <p:cNvSpPr>
            <a:spLocks noChangeShapeType="1"/>
          </p:cNvSpPr>
          <p:nvPr/>
        </p:nvSpPr>
        <p:spPr bwMode="auto">
          <a:xfrm>
            <a:off x="1801813" y="30035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186"/>
          <p:cNvSpPr>
            <a:spLocks noChangeShapeType="1"/>
          </p:cNvSpPr>
          <p:nvPr/>
        </p:nvSpPr>
        <p:spPr bwMode="auto">
          <a:xfrm>
            <a:off x="1801813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187"/>
          <p:cNvSpPr>
            <a:spLocks noChangeArrowheads="1"/>
          </p:cNvSpPr>
          <p:nvPr/>
        </p:nvSpPr>
        <p:spPr bwMode="auto">
          <a:xfrm>
            <a:off x="4235450" y="3003550"/>
            <a:ext cx="180975" cy="8128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188"/>
          <p:cNvSpPr>
            <a:spLocks noChangeArrowheads="1"/>
          </p:cNvSpPr>
          <p:nvPr/>
        </p:nvSpPr>
        <p:spPr bwMode="auto">
          <a:xfrm>
            <a:off x="4056063" y="3635375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189"/>
          <p:cNvSpPr>
            <a:spLocks noChangeArrowheads="1"/>
          </p:cNvSpPr>
          <p:nvPr/>
        </p:nvSpPr>
        <p:spPr bwMode="auto">
          <a:xfrm>
            <a:off x="3875088" y="33655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190"/>
          <p:cNvSpPr>
            <a:spLocks noChangeShapeType="1"/>
          </p:cNvSpPr>
          <p:nvPr/>
        </p:nvSpPr>
        <p:spPr bwMode="auto">
          <a:xfrm>
            <a:off x="4235450" y="30035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191"/>
          <p:cNvSpPr>
            <a:spLocks noChangeShapeType="1"/>
          </p:cNvSpPr>
          <p:nvPr/>
        </p:nvSpPr>
        <p:spPr bwMode="auto">
          <a:xfrm>
            <a:off x="4416425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192"/>
          <p:cNvSpPr>
            <a:spLocks noChangeShapeType="1"/>
          </p:cNvSpPr>
          <p:nvPr/>
        </p:nvSpPr>
        <p:spPr bwMode="auto">
          <a:xfrm flipH="1">
            <a:off x="3875088" y="38163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193"/>
          <p:cNvSpPr>
            <a:spLocks noChangeArrowheads="1"/>
          </p:cNvSpPr>
          <p:nvPr/>
        </p:nvSpPr>
        <p:spPr bwMode="auto">
          <a:xfrm>
            <a:off x="2162175" y="336550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194"/>
          <p:cNvSpPr>
            <a:spLocks noChangeShapeType="1"/>
          </p:cNvSpPr>
          <p:nvPr/>
        </p:nvSpPr>
        <p:spPr bwMode="auto">
          <a:xfrm flipV="1">
            <a:off x="4056063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95"/>
          <p:cNvSpPr>
            <a:spLocks noChangeShapeType="1"/>
          </p:cNvSpPr>
          <p:nvPr/>
        </p:nvSpPr>
        <p:spPr bwMode="auto">
          <a:xfrm>
            <a:off x="4056063" y="3635375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196"/>
          <p:cNvSpPr>
            <a:spLocks noChangeShapeType="1"/>
          </p:cNvSpPr>
          <p:nvPr/>
        </p:nvSpPr>
        <p:spPr bwMode="auto">
          <a:xfrm>
            <a:off x="423545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197"/>
          <p:cNvSpPr>
            <a:spLocks noChangeShapeType="1"/>
          </p:cNvSpPr>
          <p:nvPr/>
        </p:nvSpPr>
        <p:spPr bwMode="auto">
          <a:xfrm>
            <a:off x="1981200" y="36353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198"/>
          <p:cNvSpPr>
            <a:spLocks noChangeArrowheads="1"/>
          </p:cNvSpPr>
          <p:nvPr/>
        </p:nvSpPr>
        <p:spPr bwMode="auto">
          <a:xfrm>
            <a:off x="1801813" y="3003550"/>
            <a:ext cx="179387" cy="8128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199"/>
          <p:cNvSpPr>
            <a:spLocks noChangeArrowheads="1"/>
          </p:cNvSpPr>
          <p:nvPr/>
        </p:nvSpPr>
        <p:spPr bwMode="auto">
          <a:xfrm>
            <a:off x="1984375" y="3635375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200"/>
          <p:cNvSpPr>
            <a:spLocks noChangeArrowheads="1"/>
          </p:cNvSpPr>
          <p:nvPr/>
        </p:nvSpPr>
        <p:spPr bwMode="auto">
          <a:xfrm>
            <a:off x="2162175" y="3544888"/>
            <a:ext cx="180975" cy="2714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201"/>
          <p:cNvSpPr>
            <a:spLocks noChangeShapeType="1"/>
          </p:cNvSpPr>
          <p:nvPr/>
        </p:nvSpPr>
        <p:spPr bwMode="auto">
          <a:xfrm>
            <a:off x="1801813" y="38163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202"/>
          <p:cNvSpPr>
            <a:spLocks noChangeShapeType="1"/>
          </p:cNvSpPr>
          <p:nvPr/>
        </p:nvSpPr>
        <p:spPr bwMode="auto">
          <a:xfrm flipV="1">
            <a:off x="1801813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203"/>
          <p:cNvSpPr>
            <a:spLocks noChangeShapeType="1"/>
          </p:cNvSpPr>
          <p:nvPr/>
        </p:nvSpPr>
        <p:spPr bwMode="auto">
          <a:xfrm>
            <a:off x="1801813" y="30035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204"/>
          <p:cNvSpPr>
            <a:spLocks noChangeShapeType="1"/>
          </p:cNvSpPr>
          <p:nvPr/>
        </p:nvSpPr>
        <p:spPr bwMode="auto">
          <a:xfrm>
            <a:off x="2343150" y="354488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205"/>
          <p:cNvSpPr>
            <a:spLocks noChangeShapeType="1"/>
          </p:cNvSpPr>
          <p:nvPr/>
        </p:nvSpPr>
        <p:spPr bwMode="auto">
          <a:xfrm>
            <a:off x="2162175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206"/>
          <p:cNvSpPr>
            <a:spLocks noChangeShapeType="1"/>
          </p:cNvSpPr>
          <p:nvPr/>
        </p:nvSpPr>
        <p:spPr bwMode="auto">
          <a:xfrm flipH="1">
            <a:off x="1981200" y="36353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207"/>
          <p:cNvSpPr>
            <a:spLocks noChangeShapeType="1"/>
          </p:cNvSpPr>
          <p:nvPr/>
        </p:nvSpPr>
        <p:spPr bwMode="auto">
          <a:xfrm flipV="1">
            <a:off x="198120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208"/>
          <p:cNvSpPr>
            <a:spLocks noChangeShapeType="1"/>
          </p:cNvSpPr>
          <p:nvPr/>
        </p:nvSpPr>
        <p:spPr bwMode="auto">
          <a:xfrm>
            <a:off x="4056063" y="336550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209"/>
          <p:cNvSpPr>
            <a:spLocks noChangeShapeType="1"/>
          </p:cNvSpPr>
          <p:nvPr/>
        </p:nvSpPr>
        <p:spPr bwMode="auto">
          <a:xfrm>
            <a:off x="3875088" y="354488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210"/>
          <p:cNvSpPr>
            <a:spLocks noChangeShapeType="1"/>
          </p:cNvSpPr>
          <p:nvPr/>
        </p:nvSpPr>
        <p:spPr bwMode="auto">
          <a:xfrm>
            <a:off x="2162175" y="33655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211"/>
          <p:cNvSpPr>
            <a:spLocks noChangeShapeType="1"/>
          </p:cNvSpPr>
          <p:nvPr/>
        </p:nvSpPr>
        <p:spPr bwMode="auto">
          <a:xfrm flipH="1">
            <a:off x="3514725" y="33655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212"/>
          <p:cNvSpPr>
            <a:spLocks noChangeShapeType="1"/>
          </p:cNvSpPr>
          <p:nvPr/>
        </p:nvSpPr>
        <p:spPr bwMode="auto">
          <a:xfrm>
            <a:off x="2343150" y="3544888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213"/>
          <p:cNvSpPr>
            <a:spLocks noChangeArrowheads="1"/>
          </p:cNvSpPr>
          <p:nvPr/>
        </p:nvSpPr>
        <p:spPr bwMode="auto">
          <a:xfrm>
            <a:off x="2703513" y="3184525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214"/>
          <p:cNvSpPr>
            <a:spLocks noChangeArrowheads="1"/>
          </p:cNvSpPr>
          <p:nvPr/>
        </p:nvSpPr>
        <p:spPr bwMode="auto">
          <a:xfrm>
            <a:off x="2162175" y="300355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215"/>
          <p:cNvSpPr>
            <a:spLocks noChangeShapeType="1"/>
          </p:cNvSpPr>
          <p:nvPr/>
        </p:nvSpPr>
        <p:spPr bwMode="auto">
          <a:xfrm>
            <a:off x="2162175" y="30035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216"/>
          <p:cNvSpPr>
            <a:spLocks noChangeShapeType="1"/>
          </p:cNvSpPr>
          <p:nvPr/>
        </p:nvSpPr>
        <p:spPr bwMode="auto">
          <a:xfrm>
            <a:off x="2162175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217"/>
          <p:cNvSpPr>
            <a:spLocks noChangeShapeType="1"/>
          </p:cNvSpPr>
          <p:nvPr/>
        </p:nvSpPr>
        <p:spPr bwMode="auto">
          <a:xfrm>
            <a:off x="216217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218"/>
          <p:cNvSpPr>
            <a:spLocks noChangeShapeType="1"/>
          </p:cNvSpPr>
          <p:nvPr/>
        </p:nvSpPr>
        <p:spPr bwMode="auto">
          <a:xfrm>
            <a:off x="2703513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219"/>
          <p:cNvSpPr>
            <a:spLocks noChangeShapeType="1"/>
          </p:cNvSpPr>
          <p:nvPr/>
        </p:nvSpPr>
        <p:spPr bwMode="auto">
          <a:xfrm>
            <a:off x="4056063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220"/>
          <p:cNvSpPr>
            <a:spLocks noChangeShapeType="1"/>
          </p:cNvSpPr>
          <p:nvPr/>
        </p:nvSpPr>
        <p:spPr bwMode="auto">
          <a:xfrm>
            <a:off x="351472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221"/>
          <p:cNvSpPr>
            <a:spLocks noChangeShapeType="1"/>
          </p:cNvSpPr>
          <p:nvPr/>
        </p:nvSpPr>
        <p:spPr bwMode="auto">
          <a:xfrm flipV="1">
            <a:off x="3514725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222"/>
          <p:cNvSpPr>
            <a:spLocks noChangeArrowheads="1"/>
          </p:cNvSpPr>
          <p:nvPr/>
        </p:nvSpPr>
        <p:spPr bwMode="auto">
          <a:xfrm>
            <a:off x="2703513" y="3544888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223"/>
          <p:cNvSpPr>
            <a:spLocks noChangeArrowheads="1"/>
          </p:cNvSpPr>
          <p:nvPr/>
        </p:nvSpPr>
        <p:spPr bwMode="auto">
          <a:xfrm>
            <a:off x="3424238" y="3544888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224"/>
          <p:cNvSpPr>
            <a:spLocks noChangeArrowheads="1"/>
          </p:cNvSpPr>
          <p:nvPr/>
        </p:nvSpPr>
        <p:spPr bwMode="auto">
          <a:xfrm>
            <a:off x="2794000" y="3635375"/>
            <a:ext cx="630238" cy="3603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225"/>
          <p:cNvSpPr>
            <a:spLocks noChangeArrowheads="1"/>
          </p:cNvSpPr>
          <p:nvPr/>
        </p:nvSpPr>
        <p:spPr bwMode="auto">
          <a:xfrm>
            <a:off x="2973388" y="3995738"/>
            <a:ext cx="271462" cy="557212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226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227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228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229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230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231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232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233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234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235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236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237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238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239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240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241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242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243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244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245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246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247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248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249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250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251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252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253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254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255"/>
          <p:cNvSpPr>
            <a:spLocks noChangeArrowheads="1"/>
          </p:cNvSpPr>
          <p:nvPr/>
        </p:nvSpPr>
        <p:spPr bwMode="auto">
          <a:xfrm>
            <a:off x="1801813" y="2552700"/>
            <a:ext cx="2614612" cy="27146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256"/>
          <p:cNvSpPr>
            <a:spLocks noChangeShapeType="1"/>
          </p:cNvSpPr>
          <p:nvPr/>
        </p:nvSpPr>
        <p:spPr bwMode="auto">
          <a:xfrm>
            <a:off x="2071688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257"/>
          <p:cNvSpPr>
            <a:spLocks noChangeShapeType="1"/>
          </p:cNvSpPr>
          <p:nvPr/>
        </p:nvSpPr>
        <p:spPr bwMode="auto">
          <a:xfrm>
            <a:off x="4146550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258"/>
          <p:cNvSpPr>
            <a:spLocks noChangeArrowheads="1"/>
          </p:cNvSpPr>
          <p:nvPr/>
        </p:nvSpPr>
        <p:spPr bwMode="auto">
          <a:xfrm>
            <a:off x="1701800" y="268128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259"/>
          <p:cNvSpPr>
            <a:spLocks noChangeShapeType="1"/>
          </p:cNvSpPr>
          <p:nvPr/>
        </p:nvSpPr>
        <p:spPr bwMode="auto">
          <a:xfrm>
            <a:off x="1741488" y="271462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260"/>
          <p:cNvSpPr>
            <a:spLocks noChangeArrowheads="1"/>
          </p:cNvSpPr>
          <p:nvPr/>
        </p:nvSpPr>
        <p:spPr bwMode="auto">
          <a:xfrm>
            <a:off x="4421188" y="2686050"/>
            <a:ext cx="90487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261"/>
          <p:cNvSpPr>
            <a:spLocks noChangeShapeType="1"/>
          </p:cNvSpPr>
          <p:nvPr/>
        </p:nvSpPr>
        <p:spPr bwMode="auto">
          <a:xfrm>
            <a:off x="4460875" y="271938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262"/>
          <p:cNvSpPr>
            <a:spLocks noChangeArrowheads="1"/>
          </p:cNvSpPr>
          <p:nvPr/>
        </p:nvSpPr>
        <p:spPr bwMode="auto">
          <a:xfrm>
            <a:off x="1704975" y="33655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263"/>
          <p:cNvSpPr>
            <a:spLocks noChangeArrowheads="1"/>
          </p:cNvSpPr>
          <p:nvPr/>
        </p:nvSpPr>
        <p:spPr bwMode="auto">
          <a:xfrm>
            <a:off x="4414838" y="3370263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264"/>
          <p:cNvSpPr>
            <a:spLocks noChangeArrowheads="1"/>
          </p:cNvSpPr>
          <p:nvPr/>
        </p:nvSpPr>
        <p:spPr bwMode="auto">
          <a:xfrm>
            <a:off x="2252663" y="2373313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265"/>
          <p:cNvSpPr>
            <a:spLocks noChangeArrowheads="1"/>
          </p:cNvSpPr>
          <p:nvPr/>
        </p:nvSpPr>
        <p:spPr bwMode="auto">
          <a:xfrm>
            <a:off x="3914775" y="3576638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266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267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268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269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270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271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272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273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274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275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276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277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278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279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280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281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282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283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284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285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286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287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288"/>
          <p:cNvSpPr>
            <a:spLocks noChangeShapeType="1"/>
          </p:cNvSpPr>
          <p:nvPr/>
        </p:nvSpPr>
        <p:spPr bwMode="auto">
          <a:xfrm>
            <a:off x="2703513" y="3544888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289"/>
          <p:cNvSpPr>
            <a:spLocks noChangeShapeType="1"/>
          </p:cNvSpPr>
          <p:nvPr/>
        </p:nvSpPr>
        <p:spPr bwMode="auto">
          <a:xfrm>
            <a:off x="3514725" y="3544888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290"/>
          <p:cNvSpPr>
            <a:spLocks noChangeShapeType="1"/>
          </p:cNvSpPr>
          <p:nvPr/>
        </p:nvSpPr>
        <p:spPr bwMode="auto">
          <a:xfrm>
            <a:off x="2794000" y="39957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291"/>
          <p:cNvSpPr>
            <a:spLocks noChangeShapeType="1"/>
          </p:cNvSpPr>
          <p:nvPr/>
        </p:nvSpPr>
        <p:spPr bwMode="auto">
          <a:xfrm>
            <a:off x="3424238" y="39957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292"/>
          <p:cNvSpPr>
            <a:spLocks noChangeShapeType="1"/>
          </p:cNvSpPr>
          <p:nvPr/>
        </p:nvSpPr>
        <p:spPr bwMode="auto">
          <a:xfrm>
            <a:off x="2703513" y="4627563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293"/>
          <p:cNvSpPr>
            <a:spLocks noChangeShapeType="1"/>
          </p:cNvSpPr>
          <p:nvPr/>
        </p:nvSpPr>
        <p:spPr bwMode="auto">
          <a:xfrm>
            <a:off x="3424238" y="4627563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294"/>
          <p:cNvSpPr>
            <a:spLocks noChangeShapeType="1"/>
          </p:cNvSpPr>
          <p:nvPr/>
        </p:nvSpPr>
        <p:spPr bwMode="auto">
          <a:xfrm>
            <a:off x="2794000" y="399573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295"/>
          <p:cNvSpPr>
            <a:spLocks noChangeShapeType="1"/>
          </p:cNvSpPr>
          <p:nvPr/>
        </p:nvSpPr>
        <p:spPr bwMode="auto">
          <a:xfrm>
            <a:off x="2794000" y="363537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296"/>
          <p:cNvSpPr>
            <a:spLocks noChangeShapeType="1"/>
          </p:cNvSpPr>
          <p:nvPr/>
        </p:nvSpPr>
        <p:spPr bwMode="auto">
          <a:xfrm>
            <a:off x="2794000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297"/>
          <p:cNvSpPr>
            <a:spLocks noChangeShapeType="1"/>
          </p:cNvSpPr>
          <p:nvPr/>
        </p:nvSpPr>
        <p:spPr bwMode="auto">
          <a:xfrm>
            <a:off x="3424238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298"/>
          <p:cNvSpPr>
            <a:spLocks noChangeArrowheads="1"/>
          </p:cNvSpPr>
          <p:nvPr/>
        </p:nvSpPr>
        <p:spPr bwMode="auto">
          <a:xfrm>
            <a:off x="4276725" y="2946400"/>
            <a:ext cx="90488" cy="27146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299"/>
          <p:cNvSpPr>
            <a:spLocks noChangeShapeType="1"/>
          </p:cNvSpPr>
          <p:nvPr/>
        </p:nvSpPr>
        <p:spPr bwMode="auto">
          <a:xfrm>
            <a:off x="243205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300"/>
          <p:cNvSpPr>
            <a:spLocks noChangeShapeType="1"/>
          </p:cNvSpPr>
          <p:nvPr/>
        </p:nvSpPr>
        <p:spPr bwMode="auto">
          <a:xfrm>
            <a:off x="369570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301"/>
          <p:cNvSpPr>
            <a:spLocks noChangeShapeType="1"/>
          </p:cNvSpPr>
          <p:nvPr/>
        </p:nvSpPr>
        <p:spPr bwMode="auto">
          <a:xfrm>
            <a:off x="2432050" y="2643188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302"/>
          <p:cNvSpPr>
            <a:spLocks noChangeShapeType="1"/>
          </p:cNvSpPr>
          <p:nvPr/>
        </p:nvSpPr>
        <p:spPr bwMode="auto">
          <a:xfrm>
            <a:off x="2703513" y="3275013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303"/>
          <p:cNvSpPr>
            <a:spLocks noChangeShapeType="1"/>
          </p:cNvSpPr>
          <p:nvPr/>
        </p:nvSpPr>
        <p:spPr bwMode="auto">
          <a:xfrm>
            <a:off x="2252663" y="3454400"/>
            <a:ext cx="0" cy="271463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304"/>
          <p:cNvSpPr>
            <a:spLocks noChangeShapeType="1"/>
          </p:cNvSpPr>
          <p:nvPr/>
        </p:nvSpPr>
        <p:spPr bwMode="auto">
          <a:xfrm>
            <a:off x="2252663" y="34544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305"/>
          <p:cNvSpPr>
            <a:spLocks noChangeShapeType="1"/>
          </p:cNvSpPr>
          <p:nvPr/>
        </p:nvSpPr>
        <p:spPr bwMode="auto">
          <a:xfrm flipV="1">
            <a:off x="3063875" y="3275013"/>
            <a:ext cx="0" cy="179387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Line 306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307"/>
          <p:cNvSpPr>
            <a:spLocks noChangeArrowheads="1"/>
          </p:cNvSpPr>
          <p:nvPr/>
        </p:nvSpPr>
        <p:spPr bwMode="auto">
          <a:xfrm>
            <a:off x="4286250" y="2960688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308"/>
          <p:cNvSpPr>
            <a:spLocks noChangeArrowheads="1"/>
          </p:cNvSpPr>
          <p:nvPr/>
        </p:nvSpPr>
        <p:spPr bwMode="auto">
          <a:xfrm>
            <a:off x="4284663" y="3051175"/>
            <a:ext cx="71437" cy="714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309"/>
          <p:cNvSpPr>
            <a:spLocks noChangeArrowheads="1"/>
          </p:cNvSpPr>
          <p:nvPr/>
        </p:nvSpPr>
        <p:spPr bwMode="auto">
          <a:xfrm>
            <a:off x="3924300" y="3598863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310"/>
          <p:cNvSpPr>
            <a:spLocks noChangeArrowheads="1"/>
          </p:cNvSpPr>
          <p:nvPr/>
        </p:nvSpPr>
        <p:spPr bwMode="auto">
          <a:xfrm>
            <a:off x="3922713" y="3689350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311"/>
          <p:cNvSpPr>
            <a:spLocks noChangeArrowheads="1"/>
          </p:cNvSpPr>
          <p:nvPr/>
        </p:nvSpPr>
        <p:spPr bwMode="auto">
          <a:xfrm>
            <a:off x="2343150" y="2282825"/>
            <a:ext cx="1519238" cy="9048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312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313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314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315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316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317"/>
          <p:cNvSpPr>
            <a:spLocks noChangeArrowheads="1"/>
          </p:cNvSpPr>
          <p:nvPr/>
        </p:nvSpPr>
        <p:spPr bwMode="auto">
          <a:xfrm>
            <a:off x="240699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318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319"/>
          <p:cNvSpPr>
            <a:spLocks noChangeShapeType="1"/>
          </p:cNvSpPr>
          <p:nvPr/>
        </p:nvSpPr>
        <p:spPr bwMode="auto">
          <a:xfrm flipH="1" flipV="1">
            <a:off x="2211388" y="2143125"/>
            <a:ext cx="214655" cy="31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320"/>
          <p:cNvSpPr>
            <a:spLocks noChangeArrowheads="1"/>
          </p:cNvSpPr>
          <p:nvPr/>
        </p:nvSpPr>
        <p:spPr bwMode="auto">
          <a:xfrm>
            <a:off x="376520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321"/>
          <p:cNvSpPr>
            <a:spLocks noChangeShapeType="1"/>
          </p:cNvSpPr>
          <p:nvPr/>
        </p:nvSpPr>
        <p:spPr bwMode="auto">
          <a:xfrm flipH="1">
            <a:off x="3781082" y="2143125"/>
            <a:ext cx="21306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322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323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Line 324"/>
          <p:cNvSpPr>
            <a:spLocks noChangeShapeType="1"/>
          </p:cNvSpPr>
          <p:nvPr/>
        </p:nvSpPr>
        <p:spPr bwMode="auto">
          <a:xfrm flipV="1">
            <a:off x="2978150" y="3997325"/>
            <a:ext cx="230188" cy="3810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9" name="AutoShape 325"/>
          <p:cNvSpPr>
            <a:spLocks noChangeArrowheads="1"/>
          </p:cNvSpPr>
          <p:nvPr/>
        </p:nvSpPr>
        <p:spPr bwMode="auto">
          <a:xfrm flipV="1">
            <a:off x="4667250" y="26114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117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31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</a:t>
            </a:r>
            <a:r>
              <a:rPr lang="en-US" sz="1600" b="1" dirty="0" smtClean="0">
                <a:latin typeface="Arial" panose="020B0604020202020204" pitchFamily="34" charset="0"/>
              </a:rPr>
              <a:t>5</a:t>
            </a:r>
            <a:endParaRPr lang="en-US" sz="1600" b="1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The Z-drive moves the WEC-Head upwards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224088" y="3094038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473325" y="3094038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401888" y="3184525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70125" y="3094038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4375" y="2914650"/>
            <a:ext cx="179388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4813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38772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 flipV="1">
            <a:off x="2019300" y="32940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019300" y="34353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V="1">
            <a:off x="2019300" y="334010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 flipV="1">
            <a:off x="3875088" y="3098800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670300" y="3095625"/>
            <a:ext cx="95250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flipV="1">
            <a:off x="3763963" y="3189288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 flipV="1">
            <a:off x="3813175" y="3098800"/>
            <a:ext cx="14446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4057650" y="2911475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 flipV="1">
            <a:off x="4070350" y="34798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H="1" flipV="1">
            <a:off x="4070350" y="338613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H="1" flipV="1">
            <a:off x="4070350" y="32924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4070350" y="34337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V="1">
            <a:off x="4070350" y="334010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235450" y="291465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4056063" y="354488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875088" y="327501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4235450" y="29146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416425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 flipH="1">
            <a:off x="3875088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2162175" y="327501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 flipV="1">
            <a:off x="4056063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4056063" y="354488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423545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1801813" y="291465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1984375" y="354488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2162175" y="345440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1801813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V="1"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2343150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2162175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H="1"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V="1"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405606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3875088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 flipH="1"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343150" y="34544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703513" y="309403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55"/>
          <p:cNvSpPr>
            <a:spLocks noChangeArrowheads="1"/>
          </p:cNvSpPr>
          <p:nvPr/>
        </p:nvSpPr>
        <p:spPr bwMode="auto">
          <a:xfrm>
            <a:off x="2162175" y="291465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2162175" y="29146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216217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>
            <a:off x="216217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270351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405606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>
            <a:off x="351472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62"/>
          <p:cNvSpPr>
            <a:spLocks noChangeShapeType="1"/>
          </p:cNvSpPr>
          <p:nvPr/>
        </p:nvSpPr>
        <p:spPr bwMode="auto">
          <a:xfrm flipV="1">
            <a:off x="351472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2703513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3424238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2794000" y="354488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66"/>
          <p:cNvSpPr>
            <a:spLocks noChangeArrowheads="1"/>
          </p:cNvSpPr>
          <p:nvPr/>
        </p:nvSpPr>
        <p:spPr bwMode="auto">
          <a:xfrm>
            <a:off x="2973388" y="3905250"/>
            <a:ext cx="271462" cy="6477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77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78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7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8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89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90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93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95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96"/>
          <p:cNvSpPr>
            <a:spLocks noChangeArrowheads="1"/>
          </p:cNvSpPr>
          <p:nvPr/>
        </p:nvSpPr>
        <p:spPr bwMode="auto">
          <a:xfrm>
            <a:off x="1801813" y="2463800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97"/>
          <p:cNvSpPr>
            <a:spLocks noChangeShapeType="1"/>
          </p:cNvSpPr>
          <p:nvPr/>
        </p:nvSpPr>
        <p:spPr bwMode="auto">
          <a:xfrm>
            <a:off x="2071688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146550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99"/>
          <p:cNvSpPr>
            <a:spLocks noChangeArrowheads="1"/>
          </p:cNvSpPr>
          <p:nvPr/>
        </p:nvSpPr>
        <p:spPr bwMode="auto">
          <a:xfrm>
            <a:off x="1701800" y="259080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00"/>
          <p:cNvSpPr>
            <a:spLocks noChangeShapeType="1"/>
          </p:cNvSpPr>
          <p:nvPr/>
        </p:nvSpPr>
        <p:spPr bwMode="auto">
          <a:xfrm>
            <a:off x="1741488" y="262413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101"/>
          <p:cNvSpPr>
            <a:spLocks noChangeArrowheads="1"/>
          </p:cNvSpPr>
          <p:nvPr/>
        </p:nvSpPr>
        <p:spPr bwMode="auto">
          <a:xfrm>
            <a:off x="4421188" y="2595563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02"/>
          <p:cNvSpPr>
            <a:spLocks noChangeShapeType="1"/>
          </p:cNvSpPr>
          <p:nvPr/>
        </p:nvSpPr>
        <p:spPr bwMode="auto">
          <a:xfrm>
            <a:off x="4460875" y="262890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1704975" y="32766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4414838" y="32797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5"/>
          <p:cNvSpPr>
            <a:spLocks noChangeArrowheads="1"/>
          </p:cNvSpPr>
          <p:nvPr/>
        </p:nvSpPr>
        <p:spPr bwMode="auto">
          <a:xfrm>
            <a:off x="2252663" y="2282825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6"/>
          <p:cNvSpPr>
            <a:spLocks noChangeArrowheads="1"/>
          </p:cNvSpPr>
          <p:nvPr/>
        </p:nvSpPr>
        <p:spPr bwMode="auto">
          <a:xfrm>
            <a:off x="3914775" y="34861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07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108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514725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3424238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03513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2794000" y="39052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794000" y="354488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2794000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3424238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139"/>
          <p:cNvSpPr>
            <a:spLocks noChangeArrowheads="1"/>
          </p:cNvSpPr>
          <p:nvPr/>
        </p:nvSpPr>
        <p:spPr bwMode="auto">
          <a:xfrm>
            <a:off x="4276725" y="28575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43205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369570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>
            <a:off x="2432050" y="255270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>
            <a:off x="2703513" y="318452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144"/>
          <p:cNvSpPr>
            <a:spLocks noChangeShapeType="1"/>
          </p:cNvSpPr>
          <p:nvPr/>
        </p:nvSpPr>
        <p:spPr bwMode="auto">
          <a:xfrm>
            <a:off x="2252663" y="336550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145"/>
          <p:cNvSpPr>
            <a:spLocks noChangeShapeType="1"/>
          </p:cNvSpPr>
          <p:nvPr/>
        </p:nvSpPr>
        <p:spPr bwMode="auto">
          <a:xfrm>
            <a:off x="225266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 flipV="1">
            <a:off x="3063875" y="318452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Line 147"/>
          <p:cNvSpPr>
            <a:spLocks noChangeShapeType="1"/>
          </p:cNvSpPr>
          <p:nvPr/>
        </p:nvSpPr>
        <p:spPr bwMode="auto">
          <a:xfrm flipH="1">
            <a:off x="1441450" y="3638550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8"/>
          <p:cNvSpPr>
            <a:spLocks noChangeArrowheads="1"/>
          </p:cNvSpPr>
          <p:nvPr/>
        </p:nvSpPr>
        <p:spPr bwMode="auto">
          <a:xfrm>
            <a:off x="4286250" y="2870200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49"/>
          <p:cNvSpPr>
            <a:spLocks noChangeArrowheads="1"/>
          </p:cNvSpPr>
          <p:nvPr/>
        </p:nvSpPr>
        <p:spPr bwMode="auto">
          <a:xfrm>
            <a:off x="4284663" y="2960688"/>
            <a:ext cx="71437" cy="714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50"/>
          <p:cNvSpPr>
            <a:spLocks noChangeArrowheads="1"/>
          </p:cNvSpPr>
          <p:nvPr/>
        </p:nvSpPr>
        <p:spPr bwMode="auto">
          <a:xfrm>
            <a:off x="3924300" y="350837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151"/>
          <p:cNvSpPr>
            <a:spLocks noChangeArrowheads="1"/>
          </p:cNvSpPr>
          <p:nvPr/>
        </p:nvSpPr>
        <p:spPr bwMode="auto">
          <a:xfrm>
            <a:off x="3922713" y="359886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2343150" y="2192338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4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56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157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158"/>
          <p:cNvSpPr>
            <a:spLocks noChangeArrowheads="1"/>
          </p:cNvSpPr>
          <p:nvPr/>
        </p:nvSpPr>
        <p:spPr bwMode="auto">
          <a:xfrm>
            <a:off x="2406348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H="1">
            <a:off x="2176462" y="2146300"/>
            <a:ext cx="249581" cy="317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161"/>
          <p:cNvSpPr>
            <a:spLocks noChangeArrowheads="1"/>
          </p:cNvSpPr>
          <p:nvPr/>
        </p:nvSpPr>
        <p:spPr bwMode="auto">
          <a:xfrm>
            <a:off x="376520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162"/>
          <p:cNvSpPr>
            <a:spLocks noChangeShapeType="1"/>
          </p:cNvSpPr>
          <p:nvPr/>
        </p:nvSpPr>
        <p:spPr bwMode="auto">
          <a:xfrm flipH="1" flipV="1">
            <a:off x="3781082" y="2143124"/>
            <a:ext cx="176555" cy="635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163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164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AutoShape 165"/>
          <p:cNvSpPr>
            <a:spLocks noChangeArrowheads="1"/>
          </p:cNvSpPr>
          <p:nvPr/>
        </p:nvSpPr>
        <p:spPr bwMode="auto">
          <a:xfrm flipV="1">
            <a:off x="4679950" y="25098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91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32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</a:t>
            </a:r>
            <a:r>
              <a:rPr lang="en-US" sz="1600" b="1" dirty="0" smtClean="0">
                <a:latin typeface="Arial" panose="020B0604020202020204" pitchFamily="34" charset="0"/>
              </a:rPr>
              <a:t>6</a:t>
            </a:r>
            <a:endParaRPr lang="en-US" sz="1600" b="1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Z-drive moves the WEC-Head upwards.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WEC-Head comes in contact with the </a:t>
            </a:r>
            <a:r>
              <a:rPr lang="en-US" altLang="zh-CN" sz="1600" dirty="0" smtClean="0">
                <a:latin typeface="Arial" panose="020B0604020202020204" pitchFamily="34" charset="0"/>
              </a:rPr>
              <a:t>spacer.</a:t>
            </a:r>
            <a:endParaRPr lang="en-US" altLang="zh-CN" sz="1600" dirty="0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224088" y="3074988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473325" y="3074988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401888" y="3165475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70125" y="3074988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4375" y="2895600"/>
            <a:ext cx="179388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4623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3686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 flipV="1">
            <a:off x="2019300" y="327501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019300" y="34163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V="1">
            <a:off x="2019300" y="33210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 flipV="1">
            <a:off x="3875088" y="3079750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670300" y="3076575"/>
            <a:ext cx="95250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flipV="1">
            <a:off x="3763963" y="3170238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 flipV="1">
            <a:off x="3813175" y="3079750"/>
            <a:ext cx="14446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4057650" y="2892425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 flipV="1">
            <a:off x="4070350" y="34607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H="1" flipV="1">
            <a:off x="4070350" y="33670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H="1" flipV="1">
            <a:off x="4070350" y="327342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4070350" y="34147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V="1">
            <a:off x="4070350" y="33210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981200" y="289560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801813" y="28956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1801813" y="289560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235450" y="289560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4056063" y="352583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875088" y="325596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4235450" y="28956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416425" y="289560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 flipH="1">
            <a:off x="3875088" y="370681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2162175" y="325596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 flipV="1">
            <a:off x="4056063" y="343535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4056063" y="35258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4235450" y="289560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981200" y="35258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1801813" y="289560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1984375" y="352583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2162175" y="343535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1801813" y="370681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V="1">
            <a:off x="1801813" y="289560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1801813" y="28956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2343150" y="343535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2162175" y="325596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H="1">
            <a:off x="1981200" y="35258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V="1">
            <a:off x="1981200" y="289560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4056063" y="325596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3875088" y="343535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>
            <a:off x="2162175" y="325596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 flipH="1">
            <a:off x="3514725" y="325596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343150" y="343535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703513" y="307498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55"/>
          <p:cNvSpPr>
            <a:spLocks noChangeArrowheads="1"/>
          </p:cNvSpPr>
          <p:nvPr/>
        </p:nvSpPr>
        <p:spPr bwMode="auto">
          <a:xfrm>
            <a:off x="2162175" y="289560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2162175" y="289560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2162175" y="289560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>
            <a:off x="2162175" y="307498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2703513" y="307498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4056063" y="289560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>
            <a:off x="3514725" y="307498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62"/>
          <p:cNvSpPr>
            <a:spLocks noChangeShapeType="1"/>
          </p:cNvSpPr>
          <p:nvPr/>
        </p:nvSpPr>
        <p:spPr bwMode="auto">
          <a:xfrm flipV="1">
            <a:off x="3514725" y="307498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2703513" y="343535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3424238" y="343535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2794000" y="352583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66"/>
          <p:cNvSpPr>
            <a:spLocks noChangeArrowheads="1"/>
          </p:cNvSpPr>
          <p:nvPr/>
        </p:nvSpPr>
        <p:spPr bwMode="auto">
          <a:xfrm>
            <a:off x="2973388" y="3881439"/>
            <a:ext cx="271462" cy="671511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77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78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7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8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89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90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93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95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96"/>
          <p:cNvSpPr>
            <a:spLocks noChangeArrowheads="1"/>
          </p:cNvSpPr>
          <p:nvPr/>
        </p:nvSpPr>
        <p:spPr bwMode="auto">
          <a:xfrm>
            <a:off x="1801813" y="2444750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97"/>
          <p:cNvSpPr>
            <a:spLocks noChangeShapeType="1"/>
          </p:cNvSpPr>
          <p:nvPr/>
        </p:nvSpPr>
        <p:spPr bwMode="auto">
          <a:xfrm>
            <a:off x="2071688" y="271462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146550" y="271462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99"/>
          <p:cNvSpPr>
            <a:spLocks noChangeArrowheads="1"/>
          </p:cNvSpPr>
          <p:nvPr/>
        </p:nvSpPr>
        <p:spPr bwMode="auto">
          <a:xfrm>
            <a:off x="1701800" y="25717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00"/>
          <p:cNvSpPr>
            <a:spLocks noChangeShapeType="1"/>
          </p:cNvSpPr>
          <p:nvPr/>
        </p:nvSpPr>
        <p:spPr bwMode="auto">
          <a:xfrm>
            <a:off x="1741488" y="260508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101"/>
          <p:cNvSpPr>
            <a:spLocks noChangeArrowheads="1"/>
          </p:cNvSpPr>
          <p:nvPr/>
        </p:nvSpPr>
        <p:spPr bwMode="auto">
          <a:xfrm>
            <a:off x="4421188" y="2576513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02"/>
          <p:cNvSpPr>
            <a:spLocks noChangeShapeType="1"/>
          </p:cNvSpPr>
          <p:nvPr/>
        </p:nvSpPr>
        <p:spPr bwMode="auto">
          <a:xfrm>
            <a:off x="4460875" y="260985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1704975" y="325755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4414838" y="326072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5"/>
          <p:cNvSpPr>
            <a:spLocks noChangeArrowheads="1"/>
          </p:cNvSpPr>
          <p:nvPr/>
        </p:nvSpPr>
        <p:spPr bwMode="auto">
          <a:xfrm>
            <a:off x="2252663" y="2263775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6"/>
          <p:cNvSpPr>
            <a:spLocks noChangeArrowheads="1"/>
          </p:cNvSpPr>
          <p:nvPr/>
        </p:nvSpPr>
        <p:spPr bwMode="auto">
          <a:xfrm>
            <a:off x="3914775" y="34671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07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108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343535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514725" y="343535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88620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3424238" y="388620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03513" y="451802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451802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2794000" y="388620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794000" y="352583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2794000" y="343535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3424238" y="343535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139"/>
          <p:cNvSpPr>
            <a:spLocks noChangeArrowheads="1"/>
          </p:cNvSpPr>
          <p:nvPr/>
        </p:nvSpPr>
        <p:spPr bwMode="auto">
          <a:xfrm>
            <a:off x="4276725" y="28384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432050" y="226377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3695700" y="226377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>
            <a:off x="2432050" y="253365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>
            <a:off x="2703513" y="316547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144"/>
          <p:cNvSpPr>
            <a:spLocks noChangeShapeType="1"/>
          </p:cNvSpPr>
          <p:nvPr/>
        </p:nvSpPr>
        <p:spPr bwMode="auto">
          <a:xfrm>
            <a:off x="2252663" y="334645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145"/>
          <p:cNvSpPr>
            <a:spLocks noChangeShapeType="1"/>
          </p:cNvSpPr>
          <p:nvPr/>
        </p:nvSpPr>
        <p:spPr bwMode="auto">
          <a:xfrm>
            <a:off x="2252663" y="334645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 flipV="1">
            <a:off x="3063875" y="316547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Line 147"/>
          <p:cNvSpPr>
            <a:spLocks noChangeShapeType="1"/>
          </p:cNvSpPr>
          <p:nvPr/>
        </p:nvSpPr>
        <p:spPr bwMode="auto">
          <a:xfrm flipH="1">
            <a:off x="1441450" y="3619500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8"/>
          <p:cNvSpPr>
            <a:spLocks noChangeArrowheads="1"/>
          </p:cNvSpPr>
          <p:nvPr/>
        </p:nvSpPr>
        <p:spPr bwMode="auto">
          <a:xfrm>
            <a:off x="4286250" y="2851150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49"/>
          <p:cNvSpPr>
            <a:spLocks noChangeArrowheads="1"/>
          </p:cNvSpPr>
          <p:nvPr/>
        </p:nvSpPr>
        <p:spPr bwMode="auto">
          <a:xfrm>
            <a:off x="4284663" y="2941638"/>
            <a:ext cx="71437" cy="714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50"/>
          <p:cNvSpPr>
            <a:spLocks noChangeArrowheads="1"/>
          </p:cNvSpPr>
          <p:nvPr/>
        </p:nvSpPr>
        <p:spPr bwMode="auto">
          <a:xfrm>
            <a:off x="3924300" y="348932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151"/>
          <p:cNvSpPr>
            <a:spLocks noChangeArrowheads="1"/>
          </p:cNvSpPr>
          <p:nvPr/>
        </p:nvSpPr>
        <p:spPr bwMode="auto">
          <a:xfrm>
            <a:off x="3922713" y="357981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2343150" y="2173288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4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56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157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158"/>
          <p:cNvSpPr>
            <a:spLocks noChangeArrowheads="1"/>
          </p:cNvSpPr>
          <p:nvPr/>
        </p:nvSpPr>
        <p:spPr bwMode="auto">
          <a:xfrm>
            <a:off x="2406348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H="1">
            <a:off x="2176462" y="2146300"/>
            <a:ext cx="249581" cy="317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161"/>
          <p:cNvSpPr>
            <a:spLocks noChangeArrowheads="1"/>
          </p:cNvSpPr>
          <p:nvPr/>
        </p:nvSpPr>
        <p:spPr bwMode="auto">
          <a:xfrm>
            <a:off x="376520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162"/>
          <p:cNvSpPr>
            <a:spLocks noChangeShapeType="1"/>
          </p:cNvSpPr>
          <p:nvPr/>
        </p:nvSpPr>
        <p:spPr bwMode="auto">
          <a:xfrm flipH="1" flipV="1">
            <a:off x="3781082" y="2143124"/>
            <a:ext cx="176555" cy="635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163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164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AutoShape 165"/>
          <p:cNvSpPr>
            <a:spLocks noChangeArrowheads="1"/>
          </p:cNvSpPr>
          <p:nvPr/>
        </p:nvSpPr>
        <p:spPr bwMode="auto">
          <a:xfrm flipV="1">
            <a:off x="4679950" y="249078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126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Line 97"/>
          <p:cNvSpPr>
            <a:spLocks noChangeShapeType="1"/>
          </p:cNvSpPr>
          <p:nvPr/>
        </p:nvSpPr>
        <p:spPr bwMode="auto">
          <a:xfrm>
            <a:off x="2071688" y="271462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146550" y="271462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33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</a:t>
            </a:r>
            <a:r>
              <a:rPr lang="en-US" sz="1600" b="1" dirty="0" smtClean="0">
                <a:latin typeface="Arial" panose="020B0604020202020204" pitchFamily="34" charset="0"/>
              </a:rPr>
              <a:t>7</a:t>
            </a:r>
            <a:endParaRPr lang="en-US" sz="1600" b="1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Z-drive moves the WEC-Head upwards.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WEC-Head is in contact with the mask.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proximity sensor monitored the correct position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224088" y="3036888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473325" y="3036888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401888" y="3127375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70125" y="3036888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4375" y="2857500"/>
            <a:ext cx="179388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4242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3305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 flipV="1">
            <a:off x="2019300" y="323691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019300" y="33782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V="1">
            <a:off x="2019300" y="32829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 flipV="1">
            <a:off x="3875088" y="3041650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670300" y="3038475"/>
            <a:ext cx="95250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flipV="1">
            <a:off x="3763963" y="3132138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 flipV="1">
            <a:off x="3813175" y="3041650"/>
            <a:ext cx="14446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4057650" y="2854325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 flipV="1">
            <a:off x="4070350" y="34226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H="1" flipV="1">
            <a:off x="4070350" y="33289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H="1" flipV="1">
            <a:off x="4070350" y="323532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4070350" y="33766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V="1">
            <a:off x="4070350" y="32829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981200" y="285750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801813" y="28575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1801813" y="285750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235450" y="285750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4056063" y="348773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875088" y="321786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4235450" y="28575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416425" y="285750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 flipH="1">
            <a:off x="3875088" y="366871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2162175" y="321786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 flipV="1">
            <a:off x="4056063" y="339725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4056063" y="34877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4235450" y="285750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981200" y="34877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1801813" y="285750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1984375" y="348773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2162175" y="339725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1801813" y="366871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V="1">
            <a:off x="1801813" y="285750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1801813" y="28575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2343150" y="339725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2162175" y="321786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H="1">
            <a:off x="1981200" y="34877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V="1">
            <a:off x="1981200" y="285750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4056063" y="321786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3875088" y="339725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>
            <a:off x="2162175" y="321786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 flipH="1">
            <a:off x="3514725" y="321786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343150" y="339725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703513" y="303688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55"/>
          <p:cNvSpPr>
            <a:spLocks noChangeArrowheads="1"/>
          </p:cNvSpPr>
          <p:nvPr/>
        </p:nvSpPr>
        <p:spPr bwMode="auto">
          <a:xfrm>
            <a:off x="2162175" y="285750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2162175" y="285750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2162175" y="285750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>
            <a:off x="2162175" y="303688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2703513" y="303688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4056063" y="285750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>
            <a:off x="3514725" y="303688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62"/>
          <p:cNvSpPr>
            <a:spLocks noChangeShapeType="1"/>
          </p:cNvSpPr>
          <p:nvPr/>
        </p:nvSpPr>
        <p:spPr bwMode="auto">
          <a:xfrm flipV="1">
            <a:off x="3514725" y="303688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2703513" y="339725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3424238" y="339725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2794000" y="348773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66"/>
          <p:cNvSpPr>
            <a:spLocks noChangeArrowheads="1"/>
          </p:cNvSpPr>
          <p:nvPr/>
        </p:nvSpPr>
        <p:spPr bwMode="auto">
          <a:xfrm>
            <a:off x="2973388" y="3852863"/>
            <a:ext cx="271462" cy="7000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77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78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7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8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89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90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93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95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96"/>
          <p:cNvSpPr>
            <a:spLocks noChangeArrowheads="1"/>
          </p:cNvSpPr>
          <p:nvPr/>
        </p:nvSpPr>
        <p:spPr bwMode="auto">
          <a:xfrm>
            <a:off x="1801813" y="2444750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99"/>
          <p:cNvSpPr>
            <a:spLocks noChangeArrowheads="1"/>
          </p:cNvSpPr>
          <p:nvPr/>
        </p:nvSpPr>
        <p:spPr bwMode="auto">
          <a:xfrm>
            <a:off x="1701800" y="25336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00"/>
          <p:cNvSpPr>
            <a:spLocks noChangeShapeType="1"/>
          </p:cNvSpPr>
          <p:nvPr/>
        </p:nvSpPr>
        <p:spPr bwMode="auto">
          <a:xfrm>
            <a:off x="1741488" y="256698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101"/>
          <p:cNvSpPr>
            <a:spLocks noChangeArrowheads="1"/>
          </p:cNvSpPr>
          <p:nvPr/>
        </p:nvSpPr>
        <p:spPr bwMode="auto">
          <a:xfrm>
            <a:off x="4421188" y="2538413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02"/>
          <p:cNvSpPr>
            <a:spLocks noChangeShapeType="1"/>
          </p:cNvSpPr>
          <p:nvPr/>
        </p:nvSpPr>
        <p:spPr bwMode="auto">
          <a:xfrm>
            <a:off x="4460875" y="257175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1704975" y="321945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4414838" y="322262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5"/>
          <p:cNvSpPr>
            <a:spLocks noChangeArrowheads="1"/>
          </p:cNvSpPr>
          <p:nvPr/>
        </p:nvSpPr>
        <p:spPr bwMode="auto">
          <a:xfrm>
            <a:off x="2252663" y="2263775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6"/>
          <p:cNvSpPr>
            <a:spLocks noChangeArrowheads="1"/>
          </p:cNvSpPr>
          <p:nvPr/>
        </p:nvSpPr>
        <p:spPr bwMode="auto">
          <a:xfrm>
            <a:off x="3914775" y="34290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07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108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339725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514725" y="339725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84810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3424238" y="384810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03513" y="447992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447992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2794000" y="384810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794000" y="348773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2794000" y="339725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3424238" y="339725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139"/>
          <p:cNvSpPr>
            <a:spLocks noChangeArrowheads="1"/>
          </p:cNvSpPr>
          <p:nvPr/>
        </p:nvSpPr>
        <p:spPr bwMode="auto">
          <a:xfrm>
            <a:off x="4276725" y="28003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432050" y="226377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3695700" y="226377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>
            <a:off x="2432050" y="253365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>
            <a:off x="2703513" y="312737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144"/>
          <p:cNvSpPr>
            <a:spLocks noChangeShapeType="1"/>
          </p:cNvSpPr>
          <p:nvPr/>
        </p:nvSpPr>
        <p:spPr bwMode="auto">
          <a:xfrm>
            <a:off x="2252663" y="330835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145"/>
          <p:cNvSpPr>
            <a:spLocks noChangeShapeType="1"/>
          </p:cNvSpPr>
          <p:nvPr/>
        </p:nvSpPr>
        <p:spPr bwMode="auto">
          <a:xfrm>
            <a:off x="2252663" y="330835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 flipV="1">
            <a:off x="3063875" y="312737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Line 147"/>
          <p:cNvSpPr>
            <a:spLocks noChangeShapeType="1"/>
          </p:cNvSpPr>
          <p:nvPr/>
        </p:nvSpPr>
        <p:spPr bwMode="auto">
          <a:xfrm flipH="1">
            <a:off x="1441450" y="3581400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8"/>
          <p:cNvSpPr>
            <a:spLocks noChangeArrowheads="1"/>
          </p:cNvSpPr>
          <p:nvPr/>
        </p:nvSpPr>
        <p:spPr bwMode="auto">
          <a:xfrm>
            <a:off x="4286250" y="2813050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49"/>
          <p:cNvSpPr>
            <a:spLocks noChangeArrowheads="1"/>
          </p:cNvSpPr>
          <p:nvPr/>
        </p:nvSpPr>
        <p:spPr bwMode="auto">
          <a:xfrm>
            <a:off x="4284663" y="2903538"/>
            <a:ext cx="71437" cy="714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50"/>
          <p:cNvSpPr>
            <a:spLocks noChangeArrowheads="1"/>
          </p:cNvSpPr>
          <p:nvPr/>
        </p:nvSpPr>
        <p:spPr bwMode="auto">
          <a:xfrm>
            <a:off x="3924300" y="345122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151"/>
          <p:cNvSpPr>
            <a:spLocks noChangeArrowheads="1"/>
          </p:cNvSpPr>
          <p:nvPr/>
        </p:nvSpPr>
        <p:spPr bwMode="auto">
          <a:xfrm>
            <a:off x="3922713" y="354171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2343150" y="2173288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4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56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157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158"/>
          <p:cNvSpPr>
            <a:spLocks noChangeArrowheads="1"/>
          </p:cNvSpPr>
          <p:nvPr/>
        </p:nvSpPr>
        <p:spPr bwMode="auto">
          <a:xfrm>
            <a:off x="2406348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H="1">
            <a:off x="2176462" y="2146300"/>
            <a:ext cx="249581" cy="317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161"/>
          <p:cNvSpPr>
            <a:spLocks noChangeArrowheads="1"/>
          </p:cNvSpPr>
          <p:nvPr/>
        </p:nvSpPr>
        <p:spPr bwMode="auto">
          <a:xfrm>
            <a:off x="376520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162"/>
          <p:cNvSpPr>
            <a:spLocks noChangeShapeType="1"/>
          </p:cNvSpPr>
          <p:nvPr/>
        </p:nvSpPr>
        <p:spPr bwMode="auto">
          <a:xfrm flipH="1" flipV="1">
            <a:off x="3781082" y="2143124"/>
            <a:ext cx="176555" cy="635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163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164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AutoShape 165"/>
          <p:cNvSpPr>
            <a:spLocks noChangeArrowheads="1"/>
          </p:cNvSpPr>
          <p:nvPr/>
        </p:nvSpPr>
        <p:spPr bwMode="auto">
          <a:xfrm flipV="1">
            <a:off x="4679950" y="249078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31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Line 97"/>
          <p:cNvSpPr>
            <a:spLocks noChangeShapeType="1"/>
          </p:cNvSpPr>
          <p:nvPr/>
        </p:nvSpPr>
        <p:spPr bwMode="auto">
          <a:xfrm>
            <a:off x="2071688" y="271462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146550" y="271462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34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</a:t>
            </a:r>
            <a:r>
              <a:rPr lang="en-US" sz="1600" b="1" dirty="0" smtClean="0">
                <a:latin typeface="Arial" panose="020B0604020202020204" pitchFamily="34" charset="0"/>
              </a:rPr>
              <a:t>8</a:t>
            </a:r>
            <a:endParaRPr lang="en-US" sz="1600" b="1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Z-drive has stopped by responding the proximity sensor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WEC-Head is in contact with the mask.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proximity sensor monitored the correct position.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  <a:cs typeface="Times New Roman" panose="02020603050405020304" pitchFamily="18" charset="0"/>
              </a:rPr>
              <a:t>The chuck is now parallel to the mask and locks in its position by  pneumatic break 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166938" y="3036888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416175" y="3036888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344738" y="3127375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12975" y="3036888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4375" y="2857500"/>
            <a:ext cx="179388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4242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3305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 flipV="1">
            <a:off x="2019300" y="323691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019300" y="33782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V="1">
            <a:off x="2019300" y="32829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 flipV="1">
            <a:off x="3932238" y="3041650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727450" y="3038475"/>
            <a:ext cx="95250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flipV="1">
            <a:off x="3821113" y="3132138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 flipV="1">
            <a:off x="3870325" y="3041650"/>
            <a:ext cx="14446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4057650" y="2854325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 flipV="1">
            <a:off x="4070350" y="34226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H="1" flipV="1">
            <a:off x="4070350" y="33289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H="1" flipV="1">
            <a:off x="4070350" y="323532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4070350" y="33766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V="1">
            <a:off x="4070350" y="32829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981200" y="285750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801813" y="28575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1801813" y="285750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235450" y="285750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4056063" y="348773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875088" y="321786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4235450" y="28575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416425" y="285750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 flipH="1">
            <a:off x="3875088" y="366871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2162175" y="321786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 flipV="1">
            <a:off x="4056063" y="339725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4056063" y="34877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4235450" y="285750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981200" y="34877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1801813" y="285750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1984375" y="348773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2162175" y="339725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1801813" y="366871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V="1">
            <a:off x="1801813" y="285750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1801813" y="28575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2343150" y="339725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2162175" y="321786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H="1">
            <a:off x="1981200" y="34877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V="1">
            <a:off x="1981200" y="285750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4056063" y="321786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3875088" y="339725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>
            <a:off x="2162175" y="321786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 flipH="1">
            <a:off x="3514725" y="321786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343150" y="339725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703513" y="303688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55"/>
          <p:cNvSpPr>
            <a:spLocks noChangeArrowheads="1"/>
          </p:cNvSpPr>
          <p:nvPr/>
        </p:nvSpPr>
        <p:spPr bwMode="auto">
          <a:xfrm>
            <a:off x="2162175" y="285750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2162175" y="285750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2162175" y="285750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>
            <a:off x="2162175" y="303688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2703513" y="303688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4056063" y="285750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>
            <a:off x="3514725" y="303688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62"/>
          <p:cNvSpPr>
            <a:spLocks noChangeShapeType="1"/>
          </p:cNvSpPr>
          <p:nvPr/>
        </p:nvSpPr>
        <p:spPr bwMode="auto">
          <a:xfrm flipV="1">
            <a:off x="3514725" y="303688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2703513" y="339725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3424238" y="339725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2794000" y="348773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66"/>
          <p:cNvSpPr>
            <a:spLocks noChangeArrowheads="1"/>
          </p:cNvSpPr>
          <p:nvPr/>
        </p:nvSpPr>
        <p:spPr bwMode="auto">
          <a:xfrm>
            <a:off x="2973388" y="3852863"/>
            <a:ext cx="271462" cy="7000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77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78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7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8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89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90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93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95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96"/>
          <p:cNvSpPr>
            <a:spLocks noChangeArrowheads="1"/>
          </p:cNvSpPr>
          <p:nvPr/>
        </p:nvSpPr>
        <p:spPr bwMode="auto">
          <a:xfrm>
            <a:off x="1801813" y="2444750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99"/>
          <p:cNvSpPr>
            <a:spLocks noChangeArrowheads="1"/>
          </p:cNvSpPr>
          <p:nvPr/>
        </p:nvSpPr>
        <p:spPr bwMode="auto">
          <a:xfrm>
            <a:off x="1701800" y="25336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00"/>
          <p:cNvSpPr>
            <a:spLocks noChangeShapeType="1"/>
          </p:cNvSpPr>
          <p:nvPr/>
        </p:nvSpPr>
        <p:spPr bwMode="auto">
          <a:xfrm>
            <a:off x="1741488" y="256698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101"/>
          <p:cNvSpPr>
            <a:spLocks noChangeArrowheads="1"/>
          </p:cNvSpPr>
          <p:nvPr/>
        </p:nvSpPr>
        <p:spPr bwMode="auto">
          <a:xfrm>
            <a:off x="4421188" y="2538413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02"/>
          <p:cNvSpPr>
            <a:spLocks noChangeShapeType="1"/>
          </p:cNvSpPr>
          <p:nvPr/>
        </p:nvSpPr>
        <p:spPr bwMode="auto">
          <a:xfrm>
            <a:off x="4460875" y="257175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1704975" y="321945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4414838" y="322262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5"/>
          <p:cNvSpPr>
            <a:spLocks noChangeArrowheads="1"/>
          </p:cNvSpPr>
          <p:nvPr/>
        </p:nvSpPr>
        <p:spPr bwMode="auto">
          <a:xfrm>
            <a:off x="2252663" y="2263775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6"/>
          <p:cNvSpPr>
            <a:spLocks noChangeArrowheads="1"/>
          </p:cNvSpPr>
          <p:nvPr/>
        </p:nvSpPr>
        <p:spPr bwMode="auto">
          <a:xfrm>
            <a:off x="3914775" y="34290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07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108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339725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514725" y="339725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84810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3424238" y="384810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03513" y="447992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447992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2794000" y="384810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794000" y="348773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2794000" y="339725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3424238" y="339725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139"/>
          <p:cNvSpPr>
            <a:spLocks noChangeArrowheads="1"/>
          </p:cNvSpPr>
          <p:nvPr/>
        </p:nvSpPr>
        <p:spPr bwMode="auto">
          <a:xfrm>
            <a:off x="4276725" y="28003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432050" y="226377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3695700" y="226377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>
            <a:off x="2432050" y="253365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8"/>
          <p:cNvSpPr>
            <a:spLocks noChangeArrowheads="1"/>
          </p:cNvSpPr>
          <p:nvPr/>
        </p:nvSpPr>
        <p:spPr bwMode="auto">
          <a:xfrm>
            <a:off x="4286250" y="2813050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49"/>
          <p:cNvSpPr>
            <a:spLocks noChangeArrowheads="1"/>
          </p:cNvSpPr>
          <p:nvPr/>
        </p:nvSpPr>
        <p:spPr bwMode="auto">
          <a:xfrm>
            <a:off x="4284663" y="2903538"/>
            <a:ext cx="71437" cy="714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50"/>
          <p:cNvSpPr>
            <a:spLocks noChangeArrowheads="1"/>
          </p:cNvSpPr>
          <p:nvPr/>
        </p:nvSpPr>
        <p:spPr bwMode="auto">
          <a:xfrm>
            <a:off x="3924300" y="345122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151"/>
          <p:cNvSpPr>
            <a:spLocks noChangeArrowheads="1"/>
          </p:cNvSpPr>
          <p:nvPr/>
        </p:nvSpPr>
        <p:spPr bwMode="auto">
          <a:xfrm>
            <a:off x="3922713" y="354171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2343150" y="2173288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4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56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157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158"/>
          <p:cNvSpPr>
            <a:spLocks noChangeArrowheads="1"/>
          </p:cNvSpPr>
          <p:nvPr/>
        </p:nvSpPr>
        <p:spPr bwMode="auto">
          <a:xfrm>
            <a:off x="2406348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H="1">
            <a:off x="2176462" y="2146300"/>
            <a:ext cx="249581" cy="317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161"/>
          <p:cNvSpPr>
            <a:spLocks noChangeArrowheads="1"/>
          </p:cNvSpPr>
          <p:nvPr/>
        </p:nvSpPr>
        <p:spPr bwMode="auto">
          <a:xfrm>
            <a:off x="376520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162"/>
          <p:cNvSpPr>
            <a:spLocks noChangeShapeType="1"/>
          </p:cNvSpPr>
          <p:nvPr/>
        </p:nvSpPr>
        <p:spPr bwMode="auto">
          <a:xfrm flipH="1" flipV="1">
            <a:off x="3781082" y="2143124"/>
            <a:ext cx="176555" cy="635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163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164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AutoShape 165"/>
          <p:cNvSpPr>
            <a:spLocks noChangeArrowheads="1"/>
          </p:cNvSpPr>
          <p:nvPr/>
        </p:nvSpPr>
        <p:spPr bwMode="auto">
          <a:xfrm flipV="1">
            <a:off x="4679950" y="249078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9" name="Rectangle 162"/>
          <p:cNvSpPr>
            <a:spLocks noChangeArrowheads="1"/>
          </p:cNvSpPr>
          <p:nvPr/>
        </p:nvSpPr>
        <p:spPr bwMode="auto">
          <a:xfrm>
            <a:off x="2491423" y="3045460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0" name="Line 139"/>
          <p:cNvSpPr>
            <a:spLocks noChangeShapeType="1"/>
          </p:cNvSpPr>
          <p:nvPr/>
        </p:nvSpPr>
        <p:spPr bwMode="auto">
          <a:xfrm>
            <a:off x="2711133" y="311594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1" name="Line 140"/>
          <p:cNvSpPr>
            <a:spLocks noChangeShapeType="1"/>
          </p:cNvSpPr>
          <p:nvPr/>
        </p:nvSpPr>
        <p:spPr bwMode="auto">
          <a:xfrm>
            <a:off x="2260283" y="329692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2" name="Line 141"/>
          <p:cNvSpPr>
            <a:spLocks noChangeShapeType="1"/>
          </p:cNvSpPr>
          <p:nvPr/>
        </p:nvSpPr>
        <p:spPr bwMode="auto">
          <a:xfrm>
            <a:off x="2260283" y="329692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3" name="Line 142"/>
          <p:cNvSpPr>
            <a:spLocks noChangeShapeType="1"/>
          </p:cNvSpPr>
          <p:nvPr/>
        </p:nvSpPr>
        <p:spPr bwMode="auto">
          <a:xfrm flipV="1">
            <a:off x="3071495" y="311594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" name="Line 143"/>
          <p:cNvSpPr>
            <a:spLocks noChangeShapeType="1"/>
          </p:cNvSpPr>
          <p:nvPr/>
        </p:nvSpPr>
        <p:spPr bwMode="auto">
          <a:xfrm flipH="1">
            <a:off x="1449070" y="3566795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5" name="AutoShape 164"/>
          <p:cNvSpPr>
            <a:spLocks noChangeArrowheads="1"/>
          </p:cNvSpPr>
          <p:nvPr/>
        </p:nvSpPr>
        <p:spPr bwMode="auto">
          <a:xfrm rot="16200000" flipV="1">
            <a:off x="1205389" y="371681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6" name="Rectangle 162"/>
          <p:cNvSpPr>
            <a:spLocks noChangeArrowheads="1"/>
          </p:cNvSpPr>
          <p:nvPr/>
        </p:nvSpPr>
        <p:spPr bwMode="auto">
          <a:xfrm>
            <a:off x="3524252" y="3045618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127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35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</a:t>
            </a:r>
            <a:r>
              <a:rPr lang="en-US" sz="1600" b="1" dirty="0" smtClean="0">
                <a:latin typeface="Arial" panose="020B0604020202020204" pitchFamily="34" charset="0"/>
              </a:rPr>
              <a:t>9</a:t>
            </a:r>
            <a:endParaRPr lang="en-US" sz="1600" b="1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The Z-drive moves the WEC-Head </a:t>
            </a:r>
            <a:r>
              <a:rPr lang="en-US" sz="1600" b="1" dirty="0" smtClean="0">
                <a:latin typeface="Arial" panose="020B0604020202020204" pitchFamily="34" charset="0"/>
              </a:rPr>
              <a:t>downwards</a:t>
            </a:r>
            <a:endParaRPr lang="en-US" sz="1600" b="1" dirty="0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166938" y="3094038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416175" y="3094038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344738" y="3184525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12975" y="3094038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4375" y="2914650"/>
            <a:ext cx="179388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4813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38772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 flipV="1">
            <a:off x="2019300" y="32940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019300" y="34353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V="1">
            <a:off x="2019300" y="334010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 flipV="1">
            <a:off x="3932238" y="3098800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727450" y="3095625"/>
            <a:ext cx="95250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flipV="1">
            <a:off x="3821113" y="3189288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 flipV="1">
            <a:off x="3870325" y="3098800"/>
            <a:ext cx="14446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4057650" y="2911475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 flipV="1">
            <a:off x="4070350" y="34798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H="1" flipV="1">
            <a:off x="4070350" y="338613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H="1" flipV="1">
            <a:off x="4070350" y="32924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4070350" y="34337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V="1">
            <a:off x="4070350" y="334010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235450" y="291465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4056063" y="354488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875088" y="327501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4235450" y="29146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416425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 flipH="1">
            <a:off x="3875088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2162175" y="327501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 flipV="1">
            <a:off x="4056063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4056063" y="354488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423545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1801813" y="291465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1984375" y="354488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2162175" y="345440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1801813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V="1"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2343150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2162175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H="1"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V="1"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405606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3875088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 flipH="1"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343150" y="34544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703513" y="309403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55"/>
          <p:cNvSpPr>
            <a:spLocks noChangeArrowheads="1"/>
          </p:cNvSpPr>
          <p:nvPr/>
        </p:nvSpPr>
        <p:spPr bwMode="auto">
          <a:xfrm>
            <a:off x="2162175" y="291465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2162175" y="29146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216217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>
            <a:off x="216217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270351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405606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>
            <a:off x="351472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62"/>
          <p:cNvSpPr>
            <a:spLocks noChangeShapeType="1"/>
          </p:cNvSpPr>
          <p:nvPr/>
        </p:nvSpPr>
        <p:spPr bwMode="auto">
          <a:xfrm flipV="1">
            <a:off x="351472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2703513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3424238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2794000" y="354488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66"/>
          <p:cNvSpPr>
            <a:spLocks noChangeArrowheads="1"/>
          </p:cNvSpPr>
          <p:nvPr/>
        </p:nvSpPr>
        <p:spPr bwMode="auto">
          <a:xfrm>
            <a:off x="2973388" y="3905250"/>
            <a:ext cx="271462" cy="6477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77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78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7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8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89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90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93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95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96"/>
          <p:cNvSpPr>
            <a:spLocks noChangeArrowheads="1"/>
          </p:cNvSpPr>
          <p:nvPr/>
        </p:nvSpPr>
        <p:spPr bwMode="auto">
          <a:xfrm>
            <a:off x="1801813" y="2463800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97"/>
          <p:cNvSpPr>
            <a:spLocks noChangeShapeType="1"/>
          </p:cNvSpPr>
          <p:nvPr/>
        </p:nvSpPr>
        <p:spPr bwMode="auto">
          <a:xfrm>
            <a:off x="2071688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146550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99"/>
          <p:cNvSpPr>
            <a:spLocks noChangeArrowheads="1"/>
          </p:cNvSpPr>
          <p:nvPr/>
        </p:nvSpPr>
        <p:spPr bwMode="auto">
          <a:xfrm>
            <a:off x="1701800" y="259080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00"/>
          <p:cNvSpPr>
            <a:spLocks noChangeShapeType="1"/>
          </p:cNvSpPr>
          <p:nvPr/>
        </p:nvSpPr>
        <p:spPr bwMode="auto">
          <a:xfrm>
            <a:off x="1741488" y="262413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101"/>
          <p:cNvSpPr>
            <a:spLocks noChangeArrowheads="1"/>
          </p:cNvSpPr>
          <p:nvPr/>
        </p:nvSpPr>
        <p:spPr bwMode="auto">
          <a:xfrm>
            <a:off x="4421188" y="2595563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02"/>
          <p:cNvSpPr>
            <a:spLocks noChangeShapeType="1"/>
          </p:cNvSpPr>
          <p:nvPr/>
        </p:nvSpPr>
        <p:spPr bwMode="auto">
          <a:xfrm>
            <a:off x="4460875" y="262890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1704975" y="32766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4414838" y="32797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5"/>
          <p:cNvSpPr>
            <a:spLocks noChangeArrowheads="1"/>
          </p:cNvSpPr>
          <p:nvPr/>
        </p:nvSpPr>
        <p:spPr bwMode="auto">
          <a:xfrm>
            <a:off x="2252663" y="2282825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6"/>
          <p:cNvSpPr>
            <a:spLocks noChangeArrowheads="1"/>
          </p:cNvSpPr>
          <p:nvPr/>
        </p:nvSpPr>
        <p:spPr bwMode="auto">
          <a:xfrm>
            <a:off x="3914775" y="34861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07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108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514725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3424238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03513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2794000" y="39052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794000" y="354488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2794000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3424238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139"/>
          <p:cNvSpPr>
            <a:spLocks noChangeArrowheads="1"/>
          </p:cNvSpPr>
          <p:nvPr/>
        </p:nvSpPr>
        <p:spPr bwMode="auto">
          <a:xfrm>
            <a:off x="4276725" y="28575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43205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369570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>
            <a:off x="2432050" y="255270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8"/>
          <p:cNvSpPr>
            <a:spLocks noChangeArrowheads="1"/>
          </p:cNvSpPr>
          <p:nvPr/>
        </p:nvSpPr>
        <p:spPr bwMode="auto">
          <a:xfrm>
            <a:off x="4286250" y="2870200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49"/>
          <p:cNvSpPr>
            <a:spLocks noChangeArrowheads="1"/>
          </p:cNvSpPr>
          <p:nvPr/>
        </p:nvSpPr>
        <p:spPr bwMode="auto">
          <a:xfrm>
            <a:off x="4284663" y="2960688"/>
            <a:ext cx="71437" cy="714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50"/>
          <p:cNvSpPr>
            <a:spLocks noChangeArrowheads="1"/>
          </p:cNvSpPr>
          <p:nvPr/>
        </p:nvSpPr>
        <p:spPr bwMode="auto">
          <a:xfrm>
            <a:off x="3924300" y="350837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151"/>
          <p:cNvSpPr>
            <a:spLocks noChangeArrowheads="1"/>
          </p:cNvSpPr>
          <p:nvPr/>
        </p:nvSpPr>
        <p:spPr bwMode="auto">
          <a:xfrm>
            <a:off x="3922713" y="359886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2343150" y="2192338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4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56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157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158"/>
          <p:cNvSpPr>
            <a:spLocks noChangeArrowheads="1"/>
          </p:cNvSpPr>
          <p:nvPr/>
        </p:nvSpPr>
        <p:spPr bwMode="auto">
          <a:xfrm>
            <a:off x="2406348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H="1">
            <a:off x="2176462" y="2146300"/>
            <a:ext cx="249581" cy="317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161"/>
          <p:cNvSpPr>
            <a:spLocks noChangeArrowheads="1"/>
          </p:cNvSpPr>
          <p:nvPr/>
        </p:nvSpPr>
        <p:spPr bwMode="auto">
          <a:xfrm>
            <a:off x="376520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162"/>
          <p:cNvSpPr>
            <a:spLocks noChangeShapeType="1"/>
          </p:cNvSpPr>
          <p:nvPr/>
        </p:nvSpPr>
        <p:spPr bwMode="auto">
          <a:xfrm flipH="1" flipV="1">
            <a:off x="3781082" y="2143124"/>
            <a:ext cx="176555" cy="635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163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164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AutoShape 165"/>
          <p:cNvSpPr>
            <a:spLocks noChangeArrowheads="1"/>
          </p:cNvSpPr>
          <p:nvPr/>
        </p:nvSpPr>
        <p:spPr bwMode="auto">
          <a:xfrm flipV="1">
            <a:off x="4679950" y="25098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9" name="Rectangle 162"/>
          <p:cNvSpPr>
            <a:spLocks noChangeArrowheads="1"/>
          </p:cNvSpPr>
          <p:nvPr/>
        </p:nvSpPr>
        <p:spPr bwMode="auto">
          <a:xfrm>
            <a:off x="2491423" y="3098800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0" name="Line 139"/>
          <p:cNvSpPr>
            <a:spLocks noChangeShapeType="1"/>
          </p:cNvSpPr>
          <p:nvPr/>
        </p:nvSpPr>
        <p:spPr bwMode="auto">
          <a:xfrm>
            <a:off x="2711133" y="316928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1" name="Line 140"/>
          <p:cNvSpPr>
            <a:spLocks noChangeShapeType="1"/>
          </p:cNvSpPr>
          <p:nvPr/>
        </p:nvSpPr>
        <p:spPr bwMode="auto">
          <a:xfrm>
            <a:off x="2260283" y="335026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2" name="Line 141"/>
          <p:cNvSpPr>
            <a:spLocks noChangeShapeType="1"/>
          </p:cNvSpPr>
          <p:nvPr/>
        </p:nvSpPr>
        <p:spPr bwMode="auto">
          <a:xfrm>
            <a:off x="2260283" y="335026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3" name="Line 142"/>
          <p:cNvSpPr>
            <a:spLocks noChangeShapeType="1"/>
          </p:cNvSpPr>
          <p:nvPr/>
        </p:nvSpPr>
        <p:spPr bwMode="auto">
          <a:xfrm flipV="1">
            <a:off x="3071495" y="316928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" name="Line 143"/>
          <p:cNvSpPr>
            <a:spLocks noChangeShapeType="1"/>
          </p:cNvSpPr>
          <p:nvPr/>
        </p:nvSpPr>
        <p:spPr bwMode="auto">
          <a:xfrm flipH="1">
            <a:off x="1449070" y="3620135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5" name="AutoShape 164"/>
          <p:cNvSpPr>
            <a:spLocks noChangeArrowheads="1"/>
          </p:cNvSpPr>
          <p:nvPr/>
        </p:nvSpPr>
        <p:spPr bwMode="auto">
          <a:xfrm rot="16200000" flipV="1">
            <a:off x="1205389" y="377015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6" name="Rectangle 162"/>
          <p:cNvSpPr>
            <a:spLocks noChangeArrowheads="1"/>
          </p:cNvSpPr>
          <p:nvPr/>
        </p:nvSpPr>
        <p:spPr bwMode="auto">
          <a:xfrm>
            <a:off x="3524252" y="3098958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3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36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</a:t>
            </a:r>
            <a:r>
              <a:rPr lang="en-US" sz="1600" b="1" dirty="0" smtClean="0">
                <a:latin typeface="Arial" panose="020B0604020202020204" pitchFamily="34" charset="0"/>
              </a:rPr>
              <a:t>10</a:t>
            </a:r>
            <a:endParaRPr lang="en-US" sz="1600" b="1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Z-drive moves the WEC-Head </a:t>
            </a:r>
            <a:r>
              <a:rPr lang="en-US" altLang="zh-CN" sz="1600" dirty="0" smtClean="0">
                <a:latin typeface="Arial" panose="020B0604020202020204" pitchFamily="34" charset="0"/>
              </a:rPr>
              <a:t>downwards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 smtClean="0">
                <a:latin typeface="Arial" panose="020B0604020202020204" pitchFamily="34" charset="0"/>
              </a:rPr>
              <a:t>The spacer retract</a:t>
            </a:r>
            <a:endParaRPr lang="en-US" altLang="zh-CN" sz="1600" dirty="0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166938" y="3094038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416175" y="3094038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344738" y="3184525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12975" y="3094038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4375" y="2914650"/>
            <a:ext cx="179388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4813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38772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 flipV="1">
            <a:off x="2019300" y="32940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019300" y="34353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V="1">
            <a:off x="2019300" y="334010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 flipV="1">
            <a:off x="3932238" y="3098800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727450" y="3095625"/>
            <a:ext cx="95250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flipV="1">
            <a:off x="3821113" y="3189288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 flipV="1">
            <a:off x="3870325" y="3098800"/>
            <a:ext cx="14446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4057650" y="2911475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 flipV="1">
            <a:off x="4070350" y="34798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H="1" flipV="1">
            <a:off x="4070350" y="338613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H="1" flipV="1">
            <a:off x="4070350" y="32924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4070350" y="34337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V="1">
            <a:off x="4070350" y="334010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235450" y="291465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4056063" y="354488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875088" y="327501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4235450" y="29146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416425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 flipH="1">
            <a:off x="3875088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2162175" y="327501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 flipV="1">
            <a:off x="4056063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4056063" y="354488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423545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1801813" y="291465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1984375" y="354488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2162175" y="345440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1801813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V="1"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2343150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2162175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H="1"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V="1"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405606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3875088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 flipH="1"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343150" y="34544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703513" y="309403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55"/>
          <p:cNvSpPr>
            <a:spLocks noChangeArrowheads="1"/>
          </p:cNvSpPr>
          <p:nvPr/>
        </p:nvSpPr>
        <p:spPr bwMode="auto">
          <a:xfrm>
            <a:off x="2162175" y="291465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2162175" y="29146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216217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>
            <a:off x="216217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270351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405606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>
            <a:off x="351472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62"/>
          <p:cNvSpPr>
            <a:spLocks noChangeShapeType="1"/>
          </p:cNvSpPr>
          <p:nvPr/>
        </p:nvSpPr>
        <p:spPr bwMode="auto">
          <a:xfrm flipV="1">
            <a:off x="351472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2703513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3424238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2794000" y="354488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66"/>
          <p:cNvSpPr>
            <a:spLocks noChangeArrowheads="1"/>
          </p:cNvSpPr>
          <p:nvPr/>
        </p:nvSpPr>
        <p:spPr bwMode="auto">
          <a:xfrm>
            <a:off x="2973388" y="3905250"/>
            <a:ext cx="271462" cy="6477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77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78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7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8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89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90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93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95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96"/>
          <p:cNvSpPr>
            <a:spLocks noChangeArrowheads="1"/>
          </p:cNvSpPr>
          <p:nvPr/>
        </p:nvSpPr>
        <p:spPr bwMode="auto">
          <a:xfrm>
            <a:off x="1801813" y="2463800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97"/>
          <p:cNvSpPr>
            <a:spLocks noChangeShapeType="1"/>
          </p:cNvSpPr>
          <p:nvPr/>
        </p:nvSpPr>
        <p:spPr bwMode="auto">
          <a:xfrm>
            <a:off x="2071688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146550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99"/>
          <p:cNvSpPr>
            <a:spLocks noChangeArrowheads="1"/>
          </p:cNvSpPr>
          <p:nvPr/>
        </p:nvSpPr>
        <p:spPr bwMode="auto">
          <a:xfrm>
            <a:off x="1701800" y="259080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00"/>
          <p:cNvSpPr>
            <a:spLocks noChangeShapeType="1"/>
          </p:cNvSpPr>
          <p:nvPr/>
        </p:nvSpPr>
        <p:spPr bwMode="auto">
          <a:xfrm>
            <a:off x="1741488" y="262413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101"/>
          <p:cNvSpPr>
            <a:spLocks noChangeArrowheads="1"/>
          </p:cNvSpPr>
          <p:nvPr/>
        </p:nvSpPr>
        <p:spPr bwMode="auto">
          <a:xfrm>
            <a:off x="4421188" y="2595563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02"/>
          <p:cNvSpPr>
            <a:spLocks noChangeShapeType="1"/>
          </p:cNvSpPr>
          <p:nvPr/>
        </p:nvSpPr>
        <p:spPr bwMode="auto">
          <a:xfrm>
            <a:off x="4460875" y="262890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1704975" y="32766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4414838" y="32797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5"/>
          <p:cNvSpPr>
            <a:spLocks noChangeArrowheads="1"/>
          </p:cNvSpPr>
          <p:nvPr/>
        </p:nvSpPr>
        <p:spPr bwMode="auto">
          <a:xfrm>
            <a:off x="2252663" y="2282825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6"/>
          <p:cNvSpPr>
            <a:spLocks noChangeArrowheads="1"/>
          </p:cNvSpPr>
          <p:nvPr/>
        </p:nvSpPr>
        <p:spPr bwMode="auto">
          <a:xfrm>
            <a:off x="3914775" y="34861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07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108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514725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3424238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03513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2794000" y="39052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794000" y="354488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2794000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3424238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139"/>
          <p:cNvSpPr>
            <a:spLocks noChangeArrowheads="1"/>
          </p:cNvSpPr>
          <p:nvPr/>
        </p:nvSpPr>
        <p:spPr bwMode="auto">
          <a:xfrm>
            <a:off x="4276725" y="28575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43205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369570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>
            <a:off x="2432050" y="255270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8"/>
          <p:cNvSpPr>
            <a:spLocks noChangeArrowheads="1"/>
          </p:cNvSpPr>
          <p:nvPr/>
        </p:nvSpPr>
        <p:spPr bwMode="auto">
          <a:xfrm>
            <a:off x="4286250" y="2870200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49"/>
          <p:cNvSpPr>
            <a:spLocks noChangeArrowheads="1"/>
          </p:cNvSpPr>
          <p:nvPr/>
        </p:nvSpPr>
        <p:spPr bwMode="auto">
          <a:xfrm>
            <a:off x="4284663" y="2960688"/>
            <a:ext cx="71437" cy="714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50"/>
          <p:cNvSpPr>
            <a:spLocks noChangeArrowheads="1"/>
          </p:cNvSpPr>
          <p:nvPr/>
        </p:nvSpPr>
        <p:spPr bwMode="auto">
          <a:xfrm>
            <a:off x="3924300" y="350837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151"/>
          <p:cNvSpPr>
            <a:spLocks noChangeArrowheads="1"/>
          </p:cNvSpPr>
          <p:nvPr/>
        </p:nvSpPr>
        <p:spPr bwMode="auto">
          <a:xfrm>
            <a:off x="3922713" y="359886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2343150" y="2192338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4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56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157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158"/>
          <p:cNvSpPr>
            <a:spLocks noChangeArrowheads="1"/>
          </p:cNvSpPr>
          <p:nvPr/>
        </p:nvSpPr>
        <p:spPr bwMode="auto">
          <a:xfrm>
            <a:off x="2204418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H="1" flipV="1">
            <a:off x="2112962" y="2143125"/>
            <a:ext cx="96837" cy="63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161"/>
          <p:cNvSpPr>
            <a:spLocks noChangeArrowheads="1"/>
          </p:cNvSpPr>
          <p:nvPr/>
        </p:nvSpPr>
        <p:spPr bwMode="auto">
          <a:xfrm>
            <a:off x="3963636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162"/>
          <p:cNvSpPr>
            <a:spLocks noChangeShapeType="1"/>
          </p:cNvSpPr>
          <p:nvPr/>
        </p:nvSpPr>
        <p:spPr bwMode="auto">
          <a:xfrm flipH="1" flipV="1">
            <a:off x="3990631" y="2146299"/>
            <a:ext cx="176555" cy="635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163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164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AutoShape 165"/>
          <p:cNvSpPr>
            <a:spLocks noChangeArrowheads="1"/>
          </p:cNvSpPr>
          <p:nvPr/>
        </p:nvSpPr>
        <p:spPr bwMode="auto">
          <a:xfrm flipV="1">
            <a:off x="4679950" y="25098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9" name="Rectangle 162"/>
          <p:cNvSpPr>
            <a:spLocks noChangeArrowheads="1"/>
          </p:cNvSpPr>
          <p:nvPr/>
        </p:nvSpPr>
        <p:spPr bwMode="auto">
          <a:xfrm>
            <a:off x="2491423" y="3098800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0" name="Line 139"/>
          <p:cNvSpPr>
            <a:spLocks noChangeShapeType="1"/>
          </p:cNvSpPr>
          <p:nvPr/>
        </p:nvSpPr>
        <p:spPr bwMode="auto">
          <a:xfrm>
            <a:off x="2711133" y="316928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1" name="Line 140"/>
          <p:cNvSpPr>
            <a:spLocks noChangeShapeType="1"/>
          </p:cNvSpPr>
          <p:nvPr/>
        </p:nvSpPr>
        <p:spPr bwMode="auto">
          <a:xfrm>
            <a:off x="2260283" y="335026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2" name="Line 141"/>
          <p:cNvSpPr>
            <a:spLocks noChangeShapeType="1"/>
          </p:cNvSpPr>
          <p:nvPr/>
        </p:nvSpPr>
        <p:spPr bwMode="auto">
          <a:xfrm>
            <a:off x="2260283" y="335026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3" name="Line 142"/>
          <p:cNvSpPr>
            <a:spLocks noChangeShapeType="1"/>
          </p:cNvSpPr>
          <p:nvPr/>
        </p:nvSpPr>
        <p:spPr bwMode="auto">
          <a:xfrm flipV="1">
            <a:off x="3071495" y="316928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" name="Line 143"/>
          <p:cNvSpPr>
            <a:spLocks noChangeShapeType="1"/>
          </p:cNvSpPr>
          <p:nvPr/>
        </p:nvSpPr>
        <p:spPr bwMode="auto">
          <a:xfrm flipH="1">
            <a:off x="1449070" y="3620135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5" name="AutoShape 164"/>
          <p:cNvSpPr>
            <a:spLocks noChangeArrowheads="1"/>
          </p:cNvSpPr>
          <p:nvPr/>
        </p:nvSpPr>
        <p:spPr bwMode="auto">
          <a:xfrm rot="16200000" flipV="1">
            <a:off x="1205389" y="377015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6" name="Rectangle 162"/>
          <p:cNvSpPr>
            <a:spLocks noChangeArrowheads="1"/>
          </p:cNvSpPr>
          <p:nvPr/>
        </p:nvSpPr>
        <p:spPr bwMode="auto">
          <a:xfrm>
            <a:off x="3524252" y="3098958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930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soft contact-with spacer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37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</a:t>
            </a:r>
            <a:r>
              <a:rPr lang="en-US" sz="1600" b="1" dirty="0" smtClean="0">
                <a:latin typeface="Arial" panose="020B0604020202020204" pitchFamily="34" charset="0"/>
              </a:rPr>
              <a:t>11</a:t>
            </a:r>
            <a:endParaRPr lang="en-US" sz="1600" b="1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Z-drive moves the WEC-Head </a:t>
            </a:r>
            <a:r>
              <a:rPr lang="en-US" altLang="zh-CN" sz="1600" dirty="0" smtClean="0">
                <a:latin typeface="Arial" panose="020B0604020202020204" pitchFamily="34" charset="0"/>
              </a:rPr>
              <a:t>downwards</a:t>
            </a:r>
            <a:endParaRPr lang="en-US" altLang="zh-CN" sz="1600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spacer </a:t>
            </a:r>
            <a:r>
              <a:rPr lang="en-US" altLang="zh-CN" sz="1600" dirty="0" smtClean="0">
                <a:latin typeface="Arial" panose="020B0604020202020204" pitchFamily="34" charset="0"/>
              </a:rPr>
              <a:t>retract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</a:pPr>
            <a:r>
              <a:rPr lang="en-US" altLang="zh-CN" sz="1600" dirty="0">
                <a:latin typeface="Arial" panose="020B0604020202020204" pitchFamily="34" charset="0"/>
              </a:rPr>
              <a:t>If an alignment program has been chosen, the exposure chuck and the wafer are moving along the Z-axis into the corresponding alignment </a:t>
            </a:r>
            <a:r>
              <a:rPr lang="en-US" altLang="zh-CN" sz="1600" dirty="0" smtClean="0">
                <a:latin typeface="Arial" panose="020B0604020202020204" pitchFamily="34" charset="0"/>
              </a:rPr>
              <a:t>gap</a:t>
            </a:r>
            <a:endParaRPr lang="en-US" altLang="zh-CN" sz="1600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altLang="zh-CN" sz="1600" dirty="0">
              <a:latin typeface="Arial" panose="020B0604020202020204" pitchFamily="34" charset="0"/>
            </a:endParaRPr>
          </a:p>
        </p:txBody>
      </p:sp>
      <p:sp>
        <p:nvSpPr>
          <p:cNvPr id="7" name="Line 163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164"/>
          <p:cNvSpPr>
            <a:spLocks noChangeArrowheads="1"/>
          </p:cNvSpPr>
          <p:nvPr/>
        </p:nvSpPr>
        <p:spPr bwMode="auto">
          <a:xfrm flipV="1">
            <a:off x="2166938" y="3184525"/>
            <a:ext cx="13335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165"/>
          <p:cNvSpPr>
            <a:spLocks noChangeArrowheads="1"/>
          </p:cNvSpPr>
          <p:nvPr/>
        </p:nvSpPr>
        <p:spPr bwMode="auto">
          <a:xfrm flipV="1">
            <a:off x="2416175" y="3184525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166"/>
          <p:cNvSpPr>
            <a:spLocks noChangeShapeType="1"/>
          </p:cNvSpPr>
          <p:nvPr/>
        </p:nvSpPr>
        <p:spPr bwMode="auto">
          <a:xfrm flipV="1">
            <a:off x="2344738" y="3275013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167"/>
          <p:cNvSpPr>
            <a:spLocks noChangeArrowheads="1"/>
          </p:cNvSpPr>
          <p:nvPr/>
        </p:nvSpPr>
        <p:spPr bwMode="auto">
          <a:xfrm flipV="1">
            <a:off x="2212975" y="3184525"/>
            <a:ext cx="155575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168"/>
          <p:cNvSpPr>
            <a:spLocks noChangeArrowheads="1"/>
          </p:cNvSpPr>
          <p:nvPr/>
        </p:nvSpPr>
        <p:spPr bwMode="auto">
          <a:xfrm>
            <a:off x="1984375" y="3003550"/>
            <a:ext cx="179388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69"/>
          <p:cNvSpPr>
            <a:spLocks noChangeShapeType="1"/>
          </p:cNvSpPr>
          <p:nvPr/>
        </p:nvSpPr>
        <p:spPr bwMode="auto">
          <a:xfrm flipH="1" flipV="1">
            <a:off x="2019300" y="35718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70"/>
          <p:cNvSpPr>
            <a:spLocks noChangeShapeType="1"/>
          </p:cNvSpPr>
          <p:nvPr/>
        </p:nvSpPr>
        <p:spPr bwMode="auto">
          <a:xfrm flipH="1" flipV="1">
            <a:off x="2019300" y="347821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71"/>
          <p:cNvSpPr>
            <a:spLocks noChangeShapeType="1"/>
          </p:cNvSpPr>
          <p:nvPr/>
        </p:nvSpPr>
        <p:spPr bwMode="auto">
          <a:xfrm flipH="1" flipV="1">
            <a:off x="2019300" y="33845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72"/>
          <p:cNvSpPr>
            <a:spLocks noChangeShapeType="1"/>
          </p:cNvSpPr>
          <p:nvPr/>
        </p:nvSpPr>
        <p:spPr bwMode="auto">
          <a:xfrm flipV="1">
            <a:off x="2019300" y="35242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73"/>
          <p:cNvSpPr>
            <a:spLocks noChangeShapeType="1"/>
          </p:cNvSpPr>
          <p:nvPr/>
        </p:nvSpPr>
        <p:spPr bwMode="auto">
          <a:xfrm flipV="1">
            <a:off x="2019300" y="34305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Oval 174"/>
          <p:cNvSpPr>
            <a:spLocks noChangeArrowheads="1"/>
          </p:cNvSpPr>
          <p:nvPr/>
        </p:nvSpPr>
        <p:spPr bwMode="auto">
          <a:xfrm flipV="1">
            <a:off x="3932238" y="3189288"/>
            <a:ext cx="125412" cy="1698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75"/>
          <p:cNvSpPr>
            <a:spLocks noChangeArrowheads="1"/>
          </p:cNvSpPr>
          <p:nvPr/>
        </p:nvSpPr>
        <p:spPr bwMode="auto">
          <a:xfrm flipV="1">
            <a:off x="3727450" y="3184525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76"/>
          <p:cNvSpPr>
            <a:spLocks noChangeShapeType="1"/>
          </p:cNvSpPr>
          <p:nvPr/>
        </p:nvSpPr>
        <p:spPr bwMode="auto">
          <a:xfrm flipV="1">
            <a:off x="3821113" y="3279775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77"/>
          <p:cNvSpPr>
            <a:spLocks noChangeArrowheads="1"/>
          </p:cNvSpPr>
          <p:nvPr/>
        </p:nvSpPr>
        <p:spPr bwMode="auto">
          <a:xfrm flipV="1">
            <a:off x="3870325" y="3189288"/>
            <a:ext cx="144463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178"/>
          <p:cNvSpPr>
            <a:spLocks noChangeArrowheads="1"/>
          </p:cNvSpPr>
          <p:nvPr/>
        </p:nvSpPr>
        <p:spPr bwMode="auto">
          <a:xfrm>
            <a:off x="4057650" y="3001963"/>
            <a:ext cx="180975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Line 179"/>
          <p:cNvSpPr>
            <a:spLocks noChangeShapeType="1"/>
          </p:cNvSpPr>
          <p:nvPr/>
        </p:nvSpPr>
        <p:spPr bwMode="auto">
          <a:xfrm flipH="1" flipV="1">
            <a:off x="4070350" y="35702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180"/>
          <p:cNvSpPr>
            <a:spLocks noChangeShapeType="1"/>
          </p:cNvSpPr>
          <p:nvPr/>
        </p:nvSpPr>
        <p:spPr bwMode="auto">
          <a:xfrm flipH="1" flipV="1">
            <a:off x="4070350" y="347662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81"/>
          <p:cNvSpPr>
            <a:spLocks noChangeShapeType="1"/>
          </p:cNvSpPr>
          <p:nvPr/>
        </p:nvSpPr>
        <p:spPr bwMode="auto">
          <a:xfrm flipH="1" flipV="1">
            <a:off x="4070350" y="33829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82"/>
          <p:cNvSpPr>
            <a:spLocks noChangeShapeType="1"/>
          </p:cNvSpPr>
          <p:nvPr/>
        </p:nvSpPr>
        <p:spPr bwMode="auto">
          <a:xfrm flipV="1">
            <a:off x="4070350" y="35242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183"/>
          <p:cNvSpPr>
            <a:spLocks noChangeShapeType="1"/>
          </p:cNvSpPr>
          <p:nvPr/>
        </p:nvSpPr>
        <p:spPr bwMode="auto">
          <a:xfrm flipV="1">
            <a:off x="4070350" y="34290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184"/>
          <p:cNvSpPr>
            <a:spLocks noChangeShapeType="1"/>
          </p:cNvSpPr>
          <p:nvPr/>
        </p:nvSpPr>
        <p:spPr bwMode="auto">
          <a:xfrm>
            <a:off x="198120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185"/>
          <p:cNvSpPr>
            <a:spLocks noChangeShapeType="1"/>
          </p:cNvSpPr>
          <p:nvPr/>
        </p:nvSpPr>
        <p:spPr bwMode="auto">
          <a:xfrm>
            <a:off x="1801813" y="30035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186"/>
          <p:cNvSpPr>
            <a:spLocks noChangeShapeType="1"/>
          </p:cNvSpPr>
          <p:nvPr/>
        </p:nvSpPr>
        <p:spPr bwMode="auto">
          <a:xfrm>
            <a:off x="1801813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187"/>
          <p:cNvSpPr>
            <a:spLocks noChangeArrowheads="1"/>
          </p:cNvSpPr>
          <p:nvPr/>
        </p:nvSpPr>
        <p:spPr bwMode="auto">
          <a:xfrm>
            <a:off x="4235450" y="3003550"/>
            <a:ext cx="180975" cy="8128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188"/>
          <p:cNvSpPr>
            <a:spLocks noChangeArrowheads="1"/>
          </p:cNvSpPr>
          <p:nvPr/>
        </p:nvSpPr>
        <p:spPr bwMode="auto">
          <a:xfrm>
            <a:off x="4056063" y="3635375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189"/>
          <p:cNvSpPr>
            <a:spLocks noChangeArrowheads="1"/>
          </p:cNvSpPr>
          <p:nvPr/>
        </p:nvSpPr>
        <p:spPr bwMode="auto">
          <a:xfrm>
            <a:off x="3875088" y="33655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190"/>
          <p:cNvSpPr>
            <a:spLocks noChangeShapeType="1"/>
          </p:cNvSpPr>
          <p:nvPr/>
        </p:nvSpPr>
        <p:spPr bwMode="auto">
          <a:xfrm>
            <a:off x="4235450" y="30035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191"/>
          <p:cNvSpPr>
            <a:spLocks noChangeShapeType="1"/>
          </p:cNvSpPr>
          <p:nvPr/>
        </p:nvSpPr>
        <p:spPr bwMode="auto">
          <a:xfrm>
            <a:off x="4416425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192"/>
          <p:cNvSpPr>
            <a:spLocks noChangeShapeType="1"/>
          </p:cNvSpPr>
          <p:nvPr/>
        </p:nvSpPr>
        <p:spPr bwMode="auto">
          <a:xfrm flipH="1">
            <a:off x="3875088" y="38163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193"/>
          <p:cNvSpPr>
            <a:spLocks noChangeArrowheads="1"/>
          </p:cNvSpPr>
          <p:nvPr/>
        </p:nvSpPr>
        <p:spPr bwMode="auto">
          <a:xfrm>
            <a:off x="2162175" y="336550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194"/>
          <p:cNvSpPr>
            <a:spLocks noChangeShapeType="1"/>
          </p:cNvSpPr>
          <p:nvPr/>
        </p:nvSpPr>
        <p:spPr bwMode="auto">
          <a:xfrm flipV="1">
            <a:off x="4056063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95"/>
          <p:cNvSpPr>
            <a:spLocks noChangeShapeType="1"/>
          </p:cNvSpPr>
          <p:nvPr/>
        </p:nvSpPr>
        <p:spPr bwMode="auto">
          <a:xfrm>
            <a:off x="4056063" y="3635375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196"/>
          <p:cNvSpPr>
            <a:spLocks noChangeShapeType="1"/>
          </p:cNvSpPr>
          <p:nvPr/>
        </p:nvSpPr>
        <p:spPr bwMode="auto">
          <a:xfrm>
            <a:off x="423545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197"/>
          <p:cNvSpPr>
            <a:spLocks noChangeShapeType="1"/>
          </p:cNvSpPr>
          <p:nvPr/>
        </p:nvSpPr>
        <p:spPr bwMode="auto">
          <a:xfrm>
            <a:off x="1981200" y="36353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198"/>
          <p:cNvSpPr>
            <a:spLocks noChangeArrowheads="1"/>
          </p:cNvSpPr>
          <p:nvPr/>
        </p:nvSpPr>
        <p:spPr bwMode="auto">
          <a:xfrm>
            <a:off x="1801813" y="3003550"/>
            <a:ext cx="179387" cy="8128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199"/>
          <p:cNvSpPr>
            <a:spLocks noChangeArrowheads="1"/>
          </p:cNvSpPr>
          <p:nvPr/>
        </p:nvSpPr>
        <p:spPr bwMode="auto">
          <a:xfrm>
            <a:off x="1984375" y="3635375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Rectangle 200"/>
          <p:cNvSpPr>
            <a:spLocks noChangeArrowheads="1"/>
          </p:cNvSpPr>
          <p:nvPr/>
        </p:nvSpPr>
        <p:spPr bwMode="auto">
          <a:xfrm>
            <a:off x="2162175" y="3544888"/>
            <a:ext cx="180975" cy="2714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201"/>
          <p:cNvSpPr>
            <a:spLocks noChangeShapeType="1"/>
          </p:cNvSpPr>
          <p:nvPr/>
        </p:nvSpPr>
        <p:spPr bwMode="auto">
          <a:xfrm>
            <a:off x="1801813" y="38163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202"/>
          <p:cNvSpPr>
            <a:spLocks noChangeShapeType="1"/>
          </p:cNvSpPr>
          <p:nvPr/>
        </p:nvSpPr>
        <p:spPr bwMode="auto">
          <a:xfrm flipV="1">
            <a:off x="1801813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203"/>
          <p:cNvSpPr>
            <a:spLocks noChangeShapeType="1"/>
          </p:cNvSpPr>
          <p:nvPr/>
        </p:nvSpPr>
        <p:spPr bwMode="auto">
          <a:xfrm>
            <a:off x="1801813" y="30035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204"/>
          <p:cNvSpPr>
            <a:spLocks noChangeShapeType="1"/>
          </p:cNvSpPr>
          <p:nvPr/>
        </p:nvSpPr>
        <p:spPr bwMode="auto">
          <a:xfrm>
            <a:off x="2343150" y="354488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205"/>
          <p:cNvSpPr>
            <a:spLocks noChangeShapeType="1"/>
          </p:cNvSpPr>
          <p:nvPr/>
        </p:nvSpPr>
        <p:spPr bwMode="auto">
          <a:xfrm>
            <a:off x="2162175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206"/>
          <p:cNvSpPr>
            <a:spLocks noChangeShapeType="1"/>
          </p:cNvSpPr>
          <p:nvPr/>
        </p:nvSpPr>
        <p:spPr bwMode="auto">
          <a:xfrm flipH="1">
            <a:off x="1981200" y="36353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207"/>
          <p:cNvSpPr>
            <a:spLocks noChangeShapeType="1"/>
          </p:cNvSpPr>
          <p:nvPr/>
        </p:nvSpPr>
        <p:spPr bwMode="auto">
          <a:xfrm flipV="1">
            <a:off x="198120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208"/>
          <p:cNvSpPr>
            <a:spLocks noChangeShapeType="1"/>
          </p:cNvSpPr>
          <p:nvPr/>
        </p:nvSpPr>
        <p:spPr bwMode="auto">
          <a:xfrm>
            <a:off x="4056063" y="336550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209"/>
          <p:cNvSpPr>
            <a:spLocks noChangeShapeType="1"/>
          </p:cNvSpPr>
          <p:nvPr/>
        </p:nvSpPr>
        <p:spPr bwMode="auto">
          <a:xfrm>
            <a:off x="3875088" y="354488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210"/>
          <p:cNvSpPr>
            <a:spLocks noChangeShapeType="1"/>
          </p:cNvSpPr>
          <p:nvPr/>
        </p:nvSpPr>
        <p:spPr bwMode="auto">
          <a:xfrm>
            <a:off x="2162175" y="33655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211"/>
          <p:cNvSpPr>
            <a:spLocks noChangeShapeType="1"/>
          </p:cNvSpPr>
          <p:nvPr/>
        </p:nvSpPr>
        <p:spPr bwMode="auto">
          <a:xfrm flipH="1">
            <a:off x="3514725" y="33655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212"/>
          <p:cNvSpPr>
            <a:spLocks noChangeShapeType="1"/>
          </p:cNvSpPr>
          <p:nvPr/>
        </p:nvSpPr>
        <p:spPr bwMode="auto">
          <a:xfrm>
            <a:off x="2343150" y="3544888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213"/>
          <p:cNvSpPr>
            <a:spLocks noChangeArrowheads="1"/>
          </p:cNvSpPr>
          <p:nvPr/>
        </p:nvSpPr>
        <p:spPr bwMode="auto">
          <a:xfrm>
            <a:off x="2703513" y="3184525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214"/>
          <p:cNvSpPr>
            <a:spLocks noChangeArrowheads="1"/>
          </p:cNvSpPr>
          <p:nvPr/>
        </p:nvSpPr>
        <p:spPr bwMode="auto">
          <a:xfrm>
            <a:off x="2162175" y="300355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215"/>
          <p:cNvSpPr>
            <a:spLocks noChangeShapeType="1"/>
          </p:cNvSpPr>
          <p:nvPr/>
        </p:nvSpPr>
        <p:spPr bwMode="auto">
          <a:xfrm>
            <a:off x="2162175" y="30035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216"/>
          <p:cNvSpPr>
            <a:spLocks noChangeShapeType="1"/>
          </p:cNvSpPr>
          <p:nvPr/>
        </p:nvSpPr>
        <p:spPr bwMode="auto">
          <a:xfrm>
            <a:off x="2162175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217"/>
          <p:cNvSpPr>
            <a:spLocks noChangeShapeType="1"/>
          </p:cNvSpPr>
          <p:nvPr/>
        </p:nvSpPr>
        <p:spPr bwMode="auto">
          <a:xfrm>
            <a:off x="216217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218"/>
          <p:cNvSpPr>
            <a:spLocks noChangeShapeType="1"/>
          </p:cNvSpPr>
          <p:nvPr/>
        </p:nvSpPr>
        <p:spPr bwMode="auto">
          <a:xfrm>
            <a:off x="2703513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219"/>
          <p:cNvSpPr>
            <a:spLocks noChangeShapeType="1"/>
          </p:cNvSpPr>
          <p:nvPr/>
        </p:nvSpPr>
        <p:spPr bwMode="auto">
          <a:xfrm>
            <a:off x="4056063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220"/>
          <p:cNvSpPr>
            <a:spLocks noChangeShapeType="1"/>
          </p:cNvSpPr>
          <p:nvPr/>
        </p:nvSpPr>
        <p:spPr bwMode="auto">
          <a:xfrm>
            <a:off x="351472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221"/>
          <p:cNvSpPr>
            <a:spLocks noChangeShapeType="1"/>
          </p:cNvSpPr>
          <p:nvPr/>
        </p:nvSpPr>
        <p:spPr bwMode="auto">
          <a:xfrm flipV="1">
            <a:off x="3514725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222"/>
          <p:cNvSpPr>
            <a:spLocks noChangeArrowheads="1"/>
          </p:cNvSpPr>
          <p:nvPr/>
        </p:nvSpPr>
        <p:spPr bwMode="auto">
          <a:xfrm>
            <a:off x="2703513" y="3544888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223"/>
          <p:cNvSpPr>
            <a:spLocks noChangeArrowheads="1"/>
          </p:cNvSpPr>
          <p:nvPr/>
        </p:nvSpPr>
        <p:spPr bwMode="auto">
          <a:xfrm>
            <a:off x="3424238" y="3544888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224"/>
          <p:cNvSpPr>
            <a:spLocks noChangeArrowheads="1"/>
          </p:cNvSpPr>
          <p:nvPr/>
        </p:nvSpPr>
        <p:spPr bwMode="auto">
          <a:xfrm>
            <a:off x="2794000" y="3635375"/>
            <a:ext cx="630238" cy="3603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Rectangle 225"/>
          <p:cNvSpPr>
            <a:spLocks noChangeArrowheads="1"/>
          </p:cNvSpPr>
          <p:nvPr/>
        </p:nvSpPr>
        <p:spPr bwMode="auto">
          <a:xfrm>
            <a:off x="2973388" y="3995738"/>
            <a:ext cx="271462" cy="557212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226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227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228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229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230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231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232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233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234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235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Line 236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237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238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239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240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241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242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243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244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245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246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247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248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Oval 249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250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251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Rectangle 252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253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254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Rectangle 255"/>
          <p:cNvSpPr>
            <a:spLocks noChangeArrowheads="1"/>
          </p:cNvSpPr>
          <p:nvPr/>
        </p:nvSpPr>
        <p:spPr bwMode="auto">
          <a:xfrm>
            <a:off x="1801813" y="2552700"/>
            <a:ext cx="2614612" cy="27146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256"/>
          <p:cNvSpPr>
            <a:spLocks noChangeShapeType="1"/>
          </p:cNvSpPr>
          <p:nvPr/>
        </p:nvSpPr>
        <p:spPr bwMode="auto">
          <a:xfrm>
            <a:off x="2071688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257"/>
          <p:cNvSpPr>
            <a:spLocks noChangeShapeType="1"/>
          </p:cNvSpPr>
          <p:nvPr/>
        </p:nvSpPr>
        <p:spPr bwMode="auto">
          <a:xfrm>
            <a:off x="4146550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258"/>
          <p:cNvSpPr>
            <a:spLocks noChangeArrowheads="1"/>
          </p:cNvSpPr>
          <p:nvPr/>
        </p:nvSpPr>
        <p:spPr bwMode="auto">
          <a:xfrm>
            <a:off x="1701800" y="268128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259"/>
          <p:cNvSpPr>
            <a:spLocks noChangeShapeType="1"/>
          </p:cNvSpPr>
          <p:nvPr/>
        </p:nvSpPr>
        <p:spPr bwMode="auto">
          <a:xfrm>
            <a:off x="1741488" y="271462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260"/>
          <p:cNvSpPr>
            <a:spLocks noChangeArrowheads="1"/>
          </p:cNvSpPr>
          <p:nvPr/>
        </p:nvSpPr>
        <p:spPr bwMode="auto">
          <a:xfrm>
            <a:off x="4421188" y="2686050"/>
            <a:ext cx="90487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261"/>
          <p:cNvSpPr>
            <a:spLocks noChangeShapeType="1"/>
          </p:cNvSpPr>
          <p:nvPr/>
        </p:nvSpPr>
        <p:spPr bwMode="auto">
          <a:xfrm>
            <a:off x="4460875" y="271938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262"/>
          <p:cNvSpPr>
            <a:spLocks noChangeArrowheads="1"/>
          </p:cNvSpPr>
          <p:nvPr/>
        </p:nvSpPr>
        <p:spPr bwMode="auto">
          <a:xfrm>
            <a:off x="1704975" y="33655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263"/>
          <p:cNvSpPr>
            <a:spLocks noChangeArrowheads="1"/>
          </p:cNvSpPr>
          <p:nvPr/>
        </p:nvSpPr>
        <p:spPr bwMode="auto">
          <a:xfrm>
            <a:off x="4414838" y="3370263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264"/>
          <p:cNvSpPr>
            <a:spLocks noChangeArrowheads="1"/>
          </p:cNvSpPr>
          <p:nvPr/>
        </p:nvSpPr>
        <p:spPr bwMode="auto">
          <a:xfrm>
            <a:off x="2252663" y="2373313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265"/>
          <p:cNvSpPr>
            <a:spLocks noChangeArrowheads="1"/>
          </p:cNvSpPr>
          <p:nvPr/>
        </p:nvSpPr>
        <p:spPr bwMode="auto">
          <a:xfrm>
            <a:off x="3914775" y="3576638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266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Rectangle 267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268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269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270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271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272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273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274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275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276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277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278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279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280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281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282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283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284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285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286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287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288"/>
          <p:cNvSpPr>
            <a:spLocks noChangeShapeType="1"/>
          </p:cNvSpPr>
          <p:nvPr/>
        </p:nvSpPr>
        <p:spPr bwMode="auto">
          <a:xfrm>
            <a:off x="2703513" y="3544888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289"/>
          <p:cNvSpPr>
            <a:spLocks noChangeShapeType="1"/>
          </p:cNvSpPr>
          <p:nvPr/>
        </p:nvSpPr>
        <p:spPr bwMode="auto">
          <a:xfrm>
            <a:off x="3514725" y="3544888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290"/>
          <p:cNvSpPr>
            <a:spLocks noChangeShapeType="1"/>
          </p:cNvSpPr>
          <p:nvPr/>
        </p:nvSpPr>
        <p:spPr bwMode="auto">
          <a:xfrm>
            <a:off x="2794000" y="39957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291"/>
          <p:cNvSpPr>
            <a:spLocks noChangeShapeType="1"/>
          </p:cNvSpPr>
          <p:nvPr/>
        </p:nvSpPr>
        <p:spPr bwMode="auto">
          <a:xfrm>
            <a:off x="3424238" y="39957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292"/>
          <p:cNvSpPr>
            <a:spLocks noChangeShapeType="1"/>
          </p:cNvSpPr>
          <p:nvPr/>
        </p:nvSpPr>
        <p:spPr bwMode="auto">
          <a:xfrm>
            <a:off x="2703513" y="4627563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293"/>
          <p:cNvSpPr>
            <a:spLocks noChangeShapeType="1"/>
          </p:cNvSpPr>
          <p:nvPr/>
        </p:nvSpPr>
        <p:spPr bwMode="auto">
          <a:xfrm>
            <a:off x="3424238" y="4627563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294"/>
          <p:cNvSpPr>
            <a:spLocks noChangeShapeType="1"/>
          </p:cNvSpPr>
          <p:nvPr/>
        </p:nvSpPr>
        <p:spPr bwMode="auto">
          <a:xfrm>
            <a:off x="2794000" y="399573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295"/>
          <p:cNvSpPr>
            <a:spLocks noChangeShapeType="1"/>
          </p:cNvSpPr>
          <p:nvPr/>
        </p:nvSpPr>
        <p:spPr bwMode="auto">
          <a:xfrm>
            <a:off x="2794000" y="363537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296"/>
          <p:cNvSpPr>
            <a:spLocks noChangeShapeType="1"/>
          </p:cNvSpPr>
          <p:nvPr/>
        </p:nvSpPr>
        <p:spPr bwMode="auto">
          <a:xfrm>
            <a:off x="2794000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297"/>
          <p:cNvSpPr>
            <a:spLocks noChangeShapeType="1"/>
          </p:cNvSpPr>
          <p:nvPr/>
        </p:nvSpPr>
        <p:spPr bwMode="auto">
          <a:xfrm>
            <a:off x="3424238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Rectangle 298"/>
          <p:cNvSpPr>
            <a:spLocks noChangeArrowheads="1"/>
          </p:cNvSpPr>
          <p:nvPr/>
        </p:nvSpPr>
        <p:spPr bwMode="auto">
          <a:xfrm>
            <a:off x="4276725" y="2946400"/>
            <a:ext cx="90488" cy="27146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299"/>
          <p:cNvSpPr>
            <a:spLocks noChangeShapeType="1"/>
          </p:cNvSpPr>
          <p:nvPr/>
        </p:nvSpPr>
        <p:spPr bwMode="auto">
          <a:xfrm>
            <a:off x="243205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300"/>
          <p:cNvSpPr>
            <a:spLocks noChangeShapeType="1"/>
          </p:cNvSpPr>
          <p:nvPr/>
        </p:nvSpPr>
        <p:spPr bwMode="auto">
          <a:xfrm>
            <a:off x="369570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301"/>
          <p:cNvSpPr>
            <a:spLocks noChangeShapeType="1"/>
          </p:cNvSpPr>
          <p:nvPr/>
        </p:nvSpPr>
        <p:spPr bwMode="auto">
          <a:xfrm>
            <a:off x="2432050" y="2643188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307"/>
          <p:cNvSpPr>
            <a:spLocks noChangeArrowheads="1"/>
          </p:cNvSpPr>
          <p:nvPr/>
        </p:nvSpPr>
        <p:spPr bwMode="auto">
          <a:xfrm>
            <a:off x="4286250" y="2960688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308"/>
          <p:cNvSpPr>
            <a:spLocks noChangeArrowheads="1"/>
          </p:cNvSpPr>
          <p:nvPr/>
        </p:nvSpPr>
        <p:spPr bwMode="auto">
          <a:xfrm>
            <a:off x="4284663" y="3051175"/>
            <a:ext cx="71437" cy="714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309"/>
          <p:cNvSpPr>
            <a:spLocks noChangeArrowheads="1"/>
          </p:cNvSpPr>
          <p:nvPr/>
        </p:nvSpPr>
        <p:spPr bwMode="auto">
          <a:xfrm>
            <a:off x="3924300" y="3598863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Oval 310"/>
          <p:cNvSpPr>
            <a:spLocks noChangeArrowheads="1"/>
          </p:cNvSpPr>
          <p:nvPr/>
        </p:nvSpPr>
        <p:spPr bwMode="auto">
          <a:xfrm>
            <a:off x="3922713" y="3689350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311"/>
          <p:cNvSpPr>
            <a:spLocks noChangeArrowheads="1"/>
          </p:cNvSpPr>
          <p:nvPr/>
        </p:nvSpPr>
        <p:spPr bwMode="auto">
          <a:xfrm>
            <a:off x="2343150" y="2282825"/>
            <a:ext cx="1519238" cy="9048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312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313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314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315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Rectangle 316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Oval 317"/>
          <p:cNvSpPr>
            <a:spLocks noChangeArrowheads="1"/>
          </p:cNvSpPr>
          <p:nvPr/>
        </p:nvSpPr>
        <p:spPr bwMode="auto">
          <a:xfrm>
            <a:off x="220506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318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319"/>
          <p:cNvSpPr>
            <a:spLocks noChangeShapeType="1"/>
          </p:cNvSpPr>
          <p:nvPr/>
        </p:nvSpPr>
        <p:spPr bwMode="auto">
          <a:xfrm flipH="1" flipV="1">
            <a:off x="2120876" y="2139950"/>
            <a:ext cx="96862" cy="634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Oval 320"/>
          <p:cNvSpPr>
            <a:spLocks noChangeArrowheads="1"/>
          </p:cNvSpPr>
          <p:nvPr/>
        </p:nvSpPr>
        <p:spPr bwMode="auto">
          <a:xfrm>
            <a:off x="396713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5" name="Line 321"/>
          <p:cNvSpPr>
            <a:spLocks noChangeShapeType="1"/>
          </p:cNvSpPr>
          <p:nvPr/>
        </p:nvSpPr>
        <p:spPr bwMode="auto">
          <a:xfrm flipH="1">
            <a:off x="3993807" y="2143125"/>
            <a:ext cx="21306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Rectangle 322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Line 323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Line 324"/>
          <p:cNvSpPr>
            <a:spLocks noChangeShapeType="1"/>
          </p:cNvSpPr>
          <p:nvPr/>
        </p:nvSpPr>
        <p:spPr bwMode="auto">
          <a:xfrm flipV="1">
            <a:off x="2978150" y="3997325"/>
            <a:ext cx="230188" cy="3810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9" name="AutoShape 325"/>
          <p:cNvSpPr>
            <a:spLocks noChangeArrowheads="1"/>
          </p:cNvSpPr>
          <p:nvPr/>
        </p:nvSpPr>
        <p:spPr bwMode="auto">
          <a:xfrm flipV="1">
            <a:off x="4667250" y="26114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0" name="Rectangle 162"/>
          <p:cNvSpPr>
            <a:spLocks noChangeArrowheads="1"/>
          </p:cNvSpPr>
          <p:nvPr/>
        </p:nvSpPr>
        <p:spPr bwMode="auto">
          <a:xfrm>
            <a:off x="2491423" y="3190240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1" name="Line 139"/>
          <p:cNvSpPr>
            <a:spLocks noChangeShapeType="1"/>
          </p:cNvSpPr>
          <p:nvPr/>
        </p:nvSpPr>
        <p:spPr bwMode="auto">
          <a:xfrm>
            <a:off x="2711133" y="326072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2" name="Line 140"/>
          <p:cNvSpPr>
            <a:spLocks noChangeShapeType="1"/>
          </p:cNvSpPr>
          <p:nvPr/>
        </p:nvSpPr>
        <p:spPr bwMode="auto">
          <a:xfrm>
            <a:off x="2260283" y="344170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3" name="Line 141"/>
          <p:cNvSpPr>
            <a:spLocks noChangeShapeType="1"/>
          </p:cNvSpPr>
          <p:nvPr/>
        </p:nvSpPr>
        <p:spPr bwMode="auto">
          <a:xfrm>
            <a:off x="2260283" y="34417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" name="Line 142"/>
          <p:cNvSpPr>
            <a:spLocks noChangeShapeType="1"/>
          </p:cNvSpPr>
          <p:nvPr/>
        </p:nvSpPr>
        <p:spPr bwMode="auto">
          <a:xfrm flipV="1">
            <a:off x="3071495" y="326072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5" name="Line 143"/>
          <p:cNvSpPr>
            <a:spLocks noChangeShapeType="1"/>
          </p:cNvSpPr>
          <p:nvPr/>
        </p:nvSpPr>
        <p:spPr bwMode="auto">
          <a:xfrm flipH="1">
            <a:off x="1449070" y="3711575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6" name="AutoShape 164"/>
          <p:cNvSpPr>
            <a:spLocks noChangeArrowheads="1"/>
          </p:cNvSpPr>
          <p:nvPr/>
        </p:nvSpPr>
        <p:spPr bwMode="auto">
          <a:xfrm rot="16200000" flipV="1">
            <a:off x="1205389" y="386159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7" name="Rectangle 162"/>
          <p:cNvSpPr>
            <a:spLocks noChangeArrowheads="1"/>
          </p:cNvSpPr>
          <p:nvPr/>
        </p:nvSpPr>
        <p:spPr bwMode="auto">
          <a:xfrm>
            <a:off x="3524252" y="3190398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931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38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x :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Z-drive has stopped by responding the alignment position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  <a:cs typeface="Times New Roman" panose="02020603050405020304" pitchFamily="18" charset="0"/>
              </a:rPr>
              <a:t>The chuck is locked by applying a pneumatic break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  <a:cs typeface="Times New Roman" panose="02020603050405020304" pitchFamily="18" charset="0"/>
              </a:rPr>
              <a:t>Moving the </a:t>
            </a:r>
            <a:r>
              <a:rPr lang="en-US" altLang="zh-CN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stage </a:t>
            </a:r>
            <a:r>
              <a:rPr lang="en-US" altLang="zh-CN" sz="1600" dirty="0">
                <a:latin typeface="Arial" panose="020B0604020202020204" pitchFamily="34" charset="0"/>
                <a:cs typeface="Times New Roman" panose="02020603050405020304" pitchFamily="18" charset="0"/>
              </a:rPr>
              <a:t>to get the right position to the </a:t>
            </a:r>
            <a:r>
              <a:rPr lang="en-US" altLang="zh-CN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mask key</a:t>
            </a:r>
            <a:endParaRPr lang="en-US" altLang="zh-CN" sz="1600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 dirty="0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077085" y="3098800"/>
            <a:ext cx="139700" cy="1793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299335" y="3100388"/>
            <a:ext cx="100013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227898" y="3190875"/>
            <a:ext cx="1000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123123" y="3098800"/>
            <a:ext cx="125412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889760" y="3003550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1927860" y="34813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1927860" y="338772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1927860" y="34353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 flipV="1">
            <a:off x="3836035" y="3098800"/>
            <a:ext cx="125413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 flipV="1">
            <a:off x="3629660" y="3095625"/>
            <a:ext cx="96838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3724910" y="3189288"/>
            <a:ext cx="952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772535" y="3098800"/>
            <a:ext cx="1460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3964623" y="3003550"/>
            <a:ext cx="179387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 flipV="1">
            <a:off x="3978910" y="34798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3978910" y="338613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3978910" y="34337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188976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171037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171037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4144010" y="291465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3964623" y="354488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783648" y="327501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4144010" y="29146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4324985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 flipH="1">
            <a:off x="3783648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2070735" y="327501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V="1">
            <a:off x="3964623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3964623" y="354488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414401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188976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1710373" y="291465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1892935" y="354488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2070735" y="345440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710373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V="1">
            <a:off x="171037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>
            <a:off x="171037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2251710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2070735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H="1">
            <a:off x="188976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 flipV="1">
            <a:off x="188976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396462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3783648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>
            <a:off x="207073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H="1">
            <a:off x="342328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2251710" y="34544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2612073" y="309403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2070735" y="291465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070735" y="29146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07073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>
            <a:off x="207073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61207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396462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342328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 flipV="1">
            <a:off x="342328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2612073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3332798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61"/>
          <p:cNvSpPr>
            <a:spLocks noChangeArrowheads="1"/>
          </p:cNvSpPr>
          <p:nvPr/>
        </p:nvSpPr>
        <p:spPr bwMode="auto">
          <a:xfrm>
            <a:off x="2702560" y="354488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881948" y="3905250"/>
            <a:ext cx="271462" cy="6477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63"/>
          <p:cNvSpPr>
            <a:spLocks noChangeShapeType="1"/>
          </p:cNvSpPr>
          <p:nvPr/>
        </p:nvSpPr>
        <p:spPr bwMode="auto">
          <a:xfrm flipH="1">
            <a:off x="279146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64"/>
          <p:cNvSpPr>
            <a:spLocks noChangeShapeType="1"/>
          </p:cNvSpPr>
          <p:nvPr/>
        </p:nvSpPr>
        <p:spPr bwMode="auto">
          <a:xfrm flipH="1" flipV="1">
            <a:off x="315341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65"/>
          <p:cNvSpPr>
            <a:spLocks noChangeShapeType="1"/>
          </p:cNvSpPr>
          <p:nvPr/>
        </p:nvSpPr>
        <p:spPr bwMode="auto">
          <a:xfrm flipV="1">
            <a:off x="287559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V="1">
            <a:off x="287559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V="1">
            <a:off x="287559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87559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87559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87559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87559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87559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87559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74"/>
          <p:cNvSpPr>
            <a:spLocks noChangeArrowheads="1"/>
          </p:cNvSpPr>
          <p:nvPr/>
        </p:nvSpPr>
        <p:spPr bwMode="auto">
          <a:xfrm>
            <a:off x="279146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75"/>
          <p:cNvSpPr>
            <a:spLocks noChangeArrowheads="1"/>
          </p:cNvSpPr>
          <p:nvPr/>
        </p:nvSpPr>
        <p:spPr bwMode="auto">
          <a:xfrm>
            <a:off x="252158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76"/>
          <p:cNvSpPr>
            <a:spLocks noChangeArrowheads="1"/>
          </p:cNvSpPr>
          <p:nvPr/>
        </p:nvSpPr>
        <p:spPr bwMode="auto">
          <a:xfrm>
            <a:off x="252158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77"/>
          <p:cNvSpPr>
            <a:spLocks noChangeArrowheads="1"/>
          </p:cNvSpPr>
          <p:nvPr/>
        </p:nvSpPr>
        <p:spPr bwMode="auto">
          <a:xfrm>
            <a:off x="252158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52158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52158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52158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342328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342328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342328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42328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42328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42328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87"/>
          <p:cNvSpPr>
            <a:spLocks noChangeArrowheads="1"/>
          </p:cNvSpPr>
          <p:nvPr/>
        </p:nvSpPr>
        <p:spPr bwMode="auto">
          <a:xfrm>
            <a:off x="243109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88"/>
          <p:cNvSpPr>
            <a:spLocks noChangeArrowheads="1"/>
          </p:cNvSpPr>
          <p:nvPr/>
        </p:nvSpPr>
        <p:spPr bwMode="auto">
          <a:xfrm>
            <a:off x="351377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89"/>
          <p:cNvSpPr>
            <a:spLocks noChangeArrowheads="1"/>
          </p:cNvSpPr>
          <p:nvPr/>
        </p:nvSpPr>
        <p:spPr bwMode="auto">
          <a:xfrm>
            <a:off x="161988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90"/>
          <p:cNvSpPr>
            <a:spLocks noChangeShapeType="1"/>
          </p:cNvSpPr>
          <p:nvPr/>
        </p:nvSpPr>
        <p:spPr bwMode="auto">
          <a:xfrm>
            <a:off x="288194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297243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710373" y="2552700"/>
            <a:ext cx="2614612" cy="27146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1980248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4055110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95"/>
          <p:cNvSpPr>
            <a:spLocks noChangeArrowheads="1"/>
          </p:cNvSpPr>
          <p:nvPr/>
        </p:nvSpPr>
        <p:spPr bwMode="auto">
          <a:xfrm>
            <a:off x="1605598" y="2571750"/>
            <a:ext cx="90487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1650048" y="262413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97"/>
          <p:cNvSpPr>
            <a:spLocks noChangeArrowheads="1"/>
          </p:cNvSpPr>
          <p:nvPr/>
        </p:nvSpPr>
        <p:spPr bwMode="auto">
          <a:xfrm>
            <a:off x="4324985" y="25812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369435" y="262890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99"/>
          <p:cNvSpPr>
            <a:spLocks noChangeArrowheads="1"/>
          </p:cNvSpPr>
          <p:nvPr/>
        </p:nvSpPr>
        <p:spPr bwMode="auto">
          <a:xfrm>
            <a:off x="1613535" y="32766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100"/>
          <p:cNvSpPr>
            <a:spLocks noChangeArrowheads="1"/>
          </p:cNvSpPr>
          <p:nvPr/>
        </p:nvSpPr>
        <p:spPr bwMode="auto">
          <a:xfrm>
            <a:off x="4323398" y="32797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101"/>
          <p:cNvSpPr>
            <a:spLocks noChangeArrowheads="1"/>
          </p:cNvSpPr>
          <p:nvPr/>
        </p:nvSpPr>
        <p:spPr bwMode="auto">
          <a:xfrm>
            <a:off x="2161223" y="2373313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3823335" y="34861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378206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171037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105"/>
          <p:cNvSpPr>
            <a:spLocks noChangeShapeType="1"/>
          </p:cNvSpPr>
          <p:nvPr/>
        </p:nvSpPr>
        <p:spPr bwMode="auto">
          <a:xfrm>
            <a:off x="171037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106"/>
          <p:cNvSpPr>
            <a:spLocks noChangeShapeType="1"/>
          </p:cNvSpPr>
          <p:nvPr/>
        </p:nvSpPr>
        <p:spPr bwMode="auto">
          <a:xfrm flipV="1">
            <a:off x="171037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107"/>
          <p:cNvSpPr>
            <a:spLocks noChangeShapeType="1"/>
          </p:cNvSpPr>
          <p:nvPr/>
        </p:nvSpPr>
        <p:spPr bwMode="auto">
          <a:xfrm flipV="1">
            <a:off x="225171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 flipH="1">
            <a:off x="161988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61988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>
            <a:off x="161988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>
            <a:off x="441547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432498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432498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378364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378364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225171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 flipH="1">
            <a:off x="360426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 flipV="1">
            <a:off x="243109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52158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43109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>
            <a:off x="360426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351377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351377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52158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2612073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423285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702560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3332798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612073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332798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02560" y="39052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02560" y="354488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02560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332798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135"/>
          <p:cNvSpPr>
            <a:spLocks noChangeArrowheads="1"/>
          </p:cNvSpPr>
          <p:nvPr/>
        </p:nvSpPr>
        <p:spPr bwMode="auto">
          <a:xfrm>
            <a:off x="4185285" y="28575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34061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60426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2340610" y="2643188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612073" y="318452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161223" y="336550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16122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 flipV="1">
            <a:off x="2972435" y="318452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 flipH="1">
            <a:off x="1350010" y="3635375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144"/>
          <p:cNvSpPr>
            <a:spLocks noChangeArrowheads="1"/>
          </p:cNvSpPr>
          <p:nvPr/>
        </p:nvSpPr>
        <p:spPr bwMode="auto">
          <a:xfrm>
            <a:off x="4194810" y="2870200"/>
            <a:ext cx="71438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145"/>
          <p:cNvSpPr>
            <a:spLocks noChangeArrowheads="1"/>
          </p:cNvSpPr>
          <p:nvPr/>
        </p:nvSpPr>
        <p:spPr bwMode="auto">
          <a:xfrm>
            <a:off x="4193223" y="2960688"/>
            <a:ext cx="71437" cy="7143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146"/>
          <p:cNvSpPr>
            <a:spLocks noChangeArrowheads="1"/>
          </p:cNvSpPr>
          <p:nvPr/>
        </p:nvSpPr>
        <p:spPr bwMode="auto">
          <a:xfrm>
            <a:off x="3832860" y="350837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3831273" y="359886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148"/>
          <p:cNvSpPr>
            <a:spLocks noChangeArrowheads="1"/>
          </p:cNvSpPr>
          <p:nvPr/>
        </p:nvSpPr>
        <p:spPr bwMode="auto">
          <a:xfrm>
            <a:off x="2251710" y="2282825"/>
            <a:ext cx="1519238" cy="9048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149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150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154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156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158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V="1">
            <a:off x="287559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161"/>
          <p:cNvSpPr>
            <a:spLocks noChangeArrowheads="1"/>
          </p:cNvSpPr>
          <p:nvPr/>
        </p:nvSpPr>
        <p:spPr bwMode="auto">
          <a:xfrm>
            <a:off x="3429635" y="3100388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2399983" y="3098800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AutoShape 163"/>
          <p:cNvSpPr>
            <a:spLocks noChangeArrowheads="1"/>
          </p:cNvSpPr>
          <p:nvPr/>
        </p:nvSpPr>
        <p:spPr bwMode="auto">
          <a:xfrm flipV="1">
            <a:off x="4594860" y="26114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5000"/>
              </a:spcBef>
            </a:pPr>
            <a:endParaRPr lang="zh-CN" altLang="zh-CN" sz="8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167" name="AutoShape 164"/>
          <p:cNvSpPr>
            <a:spLocks noChangeArrowheads="1"/>
          </p:cNvSpPr>
          <p:nvPr/>
        </p:nvSpPr>
        <p:spPr bwMode="auto">
          <a:xfrm rot="16200000" flipV="1">
            <a:off x="1106329" y="378539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12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39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x :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Z-drive has stopped by responding the alignment position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  <a:cs typeface="Times New Roman" panose="02020603050405020304" pitchFamily="18" charset="0"/>
              </a:rPr>
              <a:t>The chuck is locked by applying a pneumatic break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  <a:cs typeface="Times New Roman" panose="02020603050405020304" pitchFamily="18" charset="0"/>
              </a:rPr>
              <a:t>Moving the stage to get the right position to the mask key</a:t>
            </a:r>
            <a:endParaRPr lang="en-US" altLang="zh-CN" sz="1600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 dirty="0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168525" y="3098800"/>
            <a:ext cx="139700" cy="1793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390775" y="3100388"/>
            <a:ext cx="100013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319338" y="3190875"/>
            <a:ext cx="1000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14563" y="3098800"/>
            <a:ext cx="125412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1200" y="3003550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4813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38772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019300" y="34353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 flipV="1">
            <a:off x="3927475" y="3098800"/>
            <a:ext cx="125413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 flipV="1">
            <a:off x="3721100" y="3095625"/>
            <a:ext cx="96838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3816350" y="3189288"/>
            <a:ext cx="952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863975" y="3098800"/>
            <a:ext cx="1460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4056063" y="3003550"/>
            <a:ext cx="179387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 flipV="1">
            <a:off x="4070350" y="34798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070350" y="338613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4070350" y="34337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4235450" y="291465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056063" y="354488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875088" y="327501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4235450" y="29146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4416425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 flipH="1">
            <a:off x="3875088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2162175" y="327501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V="1">
            <a:off x="4056063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056063" y="354488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423545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1801813" y="291465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1984375" y="354488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2162175" y="345440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801813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V="1"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2343150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2162175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H="1"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 flipV="1"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405606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3875088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H="1"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2343150" y="34544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2703513" y="309403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2162175" y="291465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162175" y="29146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16217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>
            <a:off x="216217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70351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405606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351472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 flipV="1">
            <a:off x="351472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2703513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3424238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61"/>
          <p:cNvSpPr>
            <a:spLocks noChangeArrowheads="1"/>
          </p:cNvSpPr>
          <p:nvPr/>
        </p:nvSpPr>
        <p:spPr bwMode="auto">
          <a:xfrm>
            <a:off x="2794000" y="354488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973388" y="3905250"/>
            <a:ext cx="271462" cy="6477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63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64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65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74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75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76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77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87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88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89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90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801813" y="2552700"/>
            <a:ext cx="2614612" cy="27146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071688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4146550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95"/>
          <p:cNvSpPr>
            <a:spLocks noChangeArrowheads="1"/>
          </p:cNvSpPr>
          <p:nvPr/>
        </p:nvSpPr>
        <p:spPr bwMode="auto">
          <a:xfrm>
            <a:off x="1697038" y="2571750"/>
            <a:ext cx="90487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1741488" y="262413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97"/>
          <p:cNvSpPr>
            <a:spLocks noChangeArrowheads="1"/>
          </p:cNvSpPr>
          <p:nvPr/>
        </p:nvSpPr>
        <p:spPr bwMode="auto">
          <a:xfrm>
            <a:off x="4416425" y="25812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460875" y="262890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99"/>
          <p:cNvSpPr>
            <a:spLocks noChangeArrowheads="1"/>
          </p:cNvSpPr>
          <p:nvPr/>
        </p:nvSpPr>
        <p:spPr bwMode="auto">
          <a:xfrm>
            <a:off x="1704975" y="32766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100"/>
          <p:cNvSpPr>
            <a:spLocks noChangeArrowheads="1"/>
          </p:cNvSpPr>
          <p:nvPr/>
        </p:nvSpPr>
        <p:spPr bwMode="auto">
          <a:xfrm>
            <a:off x="4414838" y="32797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101"/>
          <p:cNvSpPr>
            <a:spLocks noChangeArrowheads="1"/>
          </p:cNvSpPr>
          <p:nvPr/>
        </p:nvSpPr>
        <p:spPr bwMode="auto">
          <a:xfrm>
            <a:off x="2252663" y="2373313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3914775" y="34861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105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106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107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2703513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514725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794000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3424238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424238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9052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94000" y="354488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94000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135"/>
          <p:cNvSpPr>
            <a:spLocks noChangeArrowheads="1"/>
          </p:cNvSpPr>
          <p:nvPr/>
        </p:nvSpPr>
        <p:spPr bwMode="auto">
          <a:xfrm>
            <a:off x="4276725" y="28575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43205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69570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2432050" y="2643188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703513" y="318452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252663" y="336550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25266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 flipV="1">
            <a:off x="3063875" y="318452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 flipH="1">
            <a:off x="1441450" y="3635375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144"/>
          <p:cNvSpPr>
            <a:spLocks noChangeArrowheads="1"/>
          </p:cNvSpPr>
          <p:nvPr/>
        </p:nvSpPr>
        <p:spPr bwMode="auto">
          <a:xfrm>
            <a:off x="4286250" y="2870200"/>
            <a:ext cx="71438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145"/>
          <p:cNvSpPr>
            <a:spLocks noChangeArrowheads="1"/>
          </p:cNvSpPr>
          <p:nvPr/>
        </p:nvSpPr>
        <p:spPr bwMode="auto">
          <a:xfrm>
            <a:off x="4284663" y="2960688"/>
            <a:ext cx="71437" cy="7143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146"/>
          <p:cNvSpPr>
            <a:spLocks noChangeArrowheads="1"/>
          </p:cNvSpPr>
          <p:nvPr/>
        </p:nvSpPr>
        <p:spPr bwMode="auto">
          <a:xfrm>
            <a:off x="3924300" y="350837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3922713" y="359886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148"/>
          <p:cNvSpPr>
            <a:spLocks noChangeArrowheads="1"/>
          </p:cNvSpPr>
          <p:nvPr/>
        </p:nvSpPr>
        <p:spPr bwMode="auto">
          <a:xfrm>
            <a:off x="2343150" y="2282825"/>
            <a:ext cx="1519238" cy="9048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149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150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154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156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158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161"/>
          <p:cNvSpPr>
            <a:spLocks noChangeArrowheads="1"/>
          </p:cNvSpPr>
          <p:nvPr/>
        </p:nvSpPr>
        <p:spPr bwMode="auto">
          <a:xfrm>
            <a:off x="3521075" y="3100388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2491423" y="3098800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AutoShape 163"/>
          <p:cNvSpPr>
            <a:spLocks noChangeArrowheads="1"/>
          </p:cNvSpPr>
          <p:nvPr/>
        </p:nvSpPr>
        <p:spPr bwMode="auto">
          <a:xfrm flipV="1">
            <a:off x="4686300" y="26114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5000"/>
              </a:spcBef>
            </a:pPr>
            <a:endParaRPr lang="zh-CN" altLang="zh-CN" sz="8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167" name="AutoShape 164"/>
          <p:cNvSpPr>
            <a:spLocks noChangeArrowheads="1"/>
          </p:cNvSpPr>
          <p:nvPr/>
        </p:nvSpPr>
        <p:spPr bwMode="auto">
          <a:xfrm rot="16200000" flipV="1">
            <a:off x="1197769" y="378539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596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437A"/>
                </a:solidFill>
              </a:rPr>
              <a:t>1. </a:t>
            </a:r>
            <a:r>
              <a:rPr lang="en-GB" dirty="0" smtClean="0">
                <a:solidFill>
                  <a:srgbClr val="00437A"/>
                </a:solidFill>
              </a:rPr>
              <a:t>Overview Subassemblies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5634086" y="1360466"/>
            <a:ext cx="544792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Lamp House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 smtClean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124744"/>
            <a:ext cx="6674195" cy="5328592"/>
          </a:xfrm>
          <a:prstGeom prst="rect">
            <a:avLst/>
          </a:prstGeom>
        </p:spPr>
      </p:pic>
      <p:sp>
        <p:nvSpPr>
          <p:cNvPr id="33" name="Text Box 27"/>
          <p:cNvSpPr txBox="1">
            <a:spLocks noChangeArrowheads="1"/>
          </p:cNvSpPr>
          <p:nvPr/>
        </p:nvSpPr>
        <p:spPr bwMode="auto">
          <a:xfrm>
            <a:off x="6759572" y="1724968"/>
            <a:ext cx="3110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Optics tube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8" name="Text Box 27"/>
          <p:cNvSpPr txBox="1">
            <a:spLocks noChangeArrowheads="1"/>
          </p:cNvSpPr>
          <p:nvPr/>
        </p:nvSpPr>
        <p:spPr bwMode="auto">
          <a:xfrm>
            <a:off x="7014385" y="2162690"/>
            <a:ext cx="3110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3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Pneumatic control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7028831" y="2527192"/>
            <a:ext cx="3110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Pneumatics/inside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6899703" y="2868269"/>
            <a:ext cx="3110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5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Emergency Off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6957463" y="3216552"/>
            <a:ext cx="3110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6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Alignment Stage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6955624" y="3547643"/>
            <a:ext cx="3110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7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Front Lens Tube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7005287" y="3850994"/>
            <a:ext cx="3110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8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Electronics/inside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6608679" y="4167878"/>
            <a:ext cx="3110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9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Monitor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5" name="Text Box 27"/>
          <p:cNvSpPr txBox="1">
            <a:spLocks noChangeArrowheads="1"/>
          </p:cNvSpPr>
          <p:nvPr/>
        </p:nvSpPr>
        <p:spPr bwMode="auto">
          <a:xfrm>
            <a:off x="6759571" y="4487319"/>
            <a:ext cx="3110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10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Microscopes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6869052" y="4811077"/>
            <a:ext cx="3110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Operator Panel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7233309" y="5160188"/>
            <a:ext cx="311020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Mask Aligner Base Plate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279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3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40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x :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Z-drive has stopped by responding the alignment position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  <a:cs typeface="Times New Roman" panose="02020603050405020304" pitchFamily="18" charset="0"/>
              </a:rPr>
              <a:t>The chuck is locked by applying a pneumatic break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  <a:cs typeface="Times New Roman" panose="02020603050405020304" pitchFamily="18" charset="0"/>
              </a:rPr>
              <a:t>Moving the stage to get the right position to the mask key</a:t>
            </a:r>
            <a:endParaRPr lang="en-US" altLang="zh-CN" sz="1600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 dirty="0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259965" y="3098800"/>
            <a:ext cx="139700" cy="1793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482215" y="3100388"/>
            <a:ext cx="100013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410778" y="3190875"/>
            <a:ext cx="1000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306003" y="3098800"/>
            <a:ext cx="125412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072640" y="3003550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110740" y="34813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110740" y="338772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110740" y="34353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 flipV="1">
            <a:off x="4018915" y="3098800"/>
            <a:ext cx="125413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 flipV="1">
            <a:off x="3812540" y="3095625"/>
            <a:ext cx="96838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3907790" y="3189288"/>
            <a:ext cx="952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955415" y="3098800"/>
            <a:ext cx="1460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4147503" y="3003550"/>
            <a:ext cx="179387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 flipV="1">
            <a:off x="4161790" y="34798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161790" y="338613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4161790" y="34337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207264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189325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189325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4326890" y="291465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147503" y="354488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966528" y="327501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4326890" y="29146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4507865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 flipH="1">
            <a:off x="3966528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2253615" y="327501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V="1">
            <a:off x="4147503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147503" y="354488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432689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207264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1893253" y="291465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2075815" y="354488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2253615" y="345440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893253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V="1">
            <a:off x="189325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>
            <a:off x="189325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2434590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2253615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H="1">
            <a:off x="207264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 flipV="1">
            <a:off x="207264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414750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3966528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>
            <a:off x="225361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H="1">
            <a:off x="360616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2434590" y="34544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2794953" y="309403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2253615" y="291465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253615" y="29146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25361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>
            <a:off x="225361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79495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414750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360616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 flipV="1">
            <a:off x="360616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2794953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3515678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61"/>
          <p:cNvSpPr>
            <a:spLocks noChangeArrowheads="1"/>
          </p:cNvSpPr>
          <p:nvPr/>
        </p:nvSpPr>
        <p:spPr bwMode="auto">
          <a:xfrm>
            <a:off x="2885440" y="354488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3064828" y="3905250"/>
            <a:ext cx="271462" cy="6477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63"/>
          <p:cNvSpPr>
            <a:spLocks noChangeShapeType="1"/>
          </p:cNvSpPr>
          <p:nvPr/>
        </p:nvSpPr>
        <p:spPr bwMode="auto">
          <a:xfrm flipH="1">
            <a:off x="297434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64"/>
          <p:cNvSpPr>
            <a:spLocks noChangeShapeType="1"/>
          </p:cNvSpPr>
          <p:nvPr/>
        </p:nvSpPr>
        <p:spPr bwMode="auto">
          <a:xfrm flipH="1" flipV="1">
            <a:off x="333629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65"/>
          <p:cNvSpPr>
            <a:spLocks noChangeShapeType="1"/>
          </p:cNvSpPr>
          <p:nvPr/>
        </p:nvSpPr>
        <p:spPr bwMode="auto">
          <a:xfrm flipV="1">
            <a:off x="305847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V="1">
            <a:off x="305847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V="1">
            <a:off x="305847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305847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305847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305847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305847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305847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305847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74"/>
          <p:cNvSpPr>
            <a:spLocks noChangeArrowheads="1"/>
          </p:cNvSpPr>
          <p:nvPr/>
        </p:nvSpPr>
        <p:spPr bwMode="auto">
          <a:xfrm>
            <a:off x="297434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75"/>
          <p:cNvSpPr>
            <a:spLocks noChangeArrowheads="1"/>
          </p:cNvSpPr>
          <p:nvPr/>
        </p:nvSpPr>
        <p:spPr bwMode="auto">
          <a:xfrm>
            <a:off x="270446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76"/>
          <p:cNvSpPr>
            <a:spLocks noChangeArrowheads="1"/>
          </p:cNvSpPr>
          <p:nvPr/>
        </p:nvSpPr>
        <p:spPr bwMode="auto">
          <a:xfrm>
            <a:off x="270446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77"/>
          <p:cNvSpPr>
            <a:spLocks noChangeArrowheads="1"/>
          </p:cNvSpPr>
          <p:nvPr/>
        </p:nvSpPr>
        <p:spPr bwMode="auto">
          <a:xfrm>
            <a:off x="270446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70446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70446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70446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360616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360616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360616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60616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60616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60616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87"/>
          <p:cNvSpPr>
            <a:spLocks noChangeArrowheads="1"/>
          </p:cNvSpPr>
          <p:nvPr/>
        </p:nvSpPr>
        <p:spPr bwMode="auto">
          <a:xfrm>
            <a:off x="261397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88"/>
          <p:cNvSpPr>
            <a:spLocks noChangeArrowheads="1"/>
          </p:cNvSpPr>
          <p:nvPr/>
        </p:nvSpPr>
        <p:spPr bwMode="auto">
          <a:xfrm>
            <a:off x="369665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89"/>
          <p:cNvSpPr>
            <a:spLocks noChangeArrowheads="1"/>
          </p:cNvSpPr>
          <p:nvPr/>
        </p:nvSpPr>
        <p:spPr bwMode="auto">
          <a:xfrm>
            <a:off x="180276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90"/>
          <p:cNvSpPr>
            <a:spLocks noChangeShapeType="1"/>
          </p:cNvSpPr>
          <p:nvPr/>
        </p:nvSpPr>
        <p:spPr bwMode="auto">
          <a:xfrm>
            <a:off x="306482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15531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893253" y="2552700"/>
            <a:ext cx="2614612" cy="27146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163128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4237990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95"/>
          <p:cNvSpPr>
            <a:spLocks noChangeArrowheads="1"/>
          </p:cNvSpPr>
          <p:nvPr/>
        </p:nvSpPr>
        <p:spPr bwMode="auto">
          <a:xfrm>
            <a:off x="1788478" y="2571750"/>
            <a:ext cx="90487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1832928" y="262413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97"/>
          <p:cNvSpPr>
            <a:spLocks noChangeArrowheads="1"/>
          </p:cNvSpPr>
          <p:nvPr/>
        </p:nvSpPr>
        <p:spPr bwMode="auto">
          <a:xfrm>
            <a:off x="4507865" y="25812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552315" y="262890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99"/>
          <p:cNvSpPr>
            <a:spLocks noChangeArrowheads="1"/>
          </p:cNvSpPr>
          <p:nvPr/>
        </p:nvSpPr>
        <p:spPr bwMode="auto">
          <a:xfrm>
            <a:off x="1796415" y="32766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100"/>
          <p:cNvSpPr>
            <a:spLocks noChangeArrowheads="1"/>
          </p:cNvSpPr>
          <p:nvPr/>
        </p:nvSpPr>
        <p:spPr bwMode="auto">
          <a:xfrm>
            <a:off x="4506278" y="32797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101"/>
          <p:cNvSpPr>
            <a:spLocks noChangeArrowheads="1"/>
          </p:cNvSpPr>
          <p:nvPr/>
        </p:nvSpPr>
        <p:spPr bwMode="auto">
          <a:xfrm>
            <a:off x="2344103" y="2373313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4006215" y="34861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396494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189325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105"/>
          <p:cNvSpPr>
            <a:spLocks noChangeShapeType="1"/>
          </p:cNvSpPr>
          <p:nvPr/>
        </p:nvSpPr>
        <p:spPr bwMode="auto">
          <a:xfrm>
            <a:off x="189325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106"/>
          <p:cNvSpPr>
            <a:spLocks noChangeShapeType="1"/>
          </p:cNvSpPr>
          <p:nvPr/>
        </p:nvSpPr>
        <p:spPr bwMode="auto">
          <a:xfrm flipV="1">
            <a:off x="189325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107"/>
          <p:cNvSpPr>
            <a:spLocks noChangeShapeType="1"/>
          </p:cNvSpPr>
          <p:nvPr/>
        </p:nvSpPr>
        <p:spPr bwMode="auto">
          <a:xfrm flipV="1">
            <a:off x="243459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 flipH="1">
            <a:off x="180276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80276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>
            <a:off x="180276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>
            <a:off x="459835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450786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450786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396652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396652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243459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 flipH="1">
            <a:off x="378714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 flipV="1">
            <a:off x="261397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70446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61397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>
            <a:off x="378714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369665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369665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70446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2794953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6165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885440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3515678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94953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515678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885440" y="39052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885440" y="354488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885440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515678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135"/>
          <p:cNvSpPr>
            <a:spLocks noChangeArrowheads="1"/>
          </p:cNvSpPr>
          <p:nvPr/>
        </p:nvSpPr>
        <p:spPr bwMode="auto">
          <a:xfrm>
            <a:off x="4368165" y="28575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52349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78714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2523490" y="2643188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794953" y="318452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344103" y="336550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34410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 flipV="1">
            <a:off x="3155315" y="318452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 flipH="1">
            <a:off x="1532890" y="3635375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144"/>
          <p:cNvSpPr>
            <a:spLocks noChangeArrowheads="1"/>
          </p:cNvSpPr>
          <p:nvPr/>
        </p:nvSpPr>
        <p:spPr bwMode="auto">
          <a:xfrm>
            <a:off x="4377690" y="2870200"/>
            <a:ext cx="71438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145"/>
          <p:cNvSpPr>
            <a:spLocks noChangeArrowheads="1"/>
          </p:cNvSpPr>
          <p:nvPr/>
        </p:nvSpPr>
        <p:spPr bwMode="auto">
          <a:xfrm>
            <a:off x="4376103" y="2960688"/>
            <a:ext cx="71437" cy="7143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146"/>
          <p:cNvSpPr>
            <a:spLocks noChangeArrowheads="1"/>
          </p:cNvSpPr>
          <p:nvPr/>
        </p:nvSpPr>
        <p:spPr bwMode="auto">
          <a:xfrm>
            <a:off x="4015740" y="350837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4014153" y="359886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148"/>
          <p:cNvSpPr>
            <a:spLocks noChangeArrowheads="1"/>
          </p:cNvSpPr>
          <p:nvPr/>
        </p:nvSpPr>
        <p:spPr bwMode="auto">
          <a:xfrm>
            <a:off x="2434590" y="2282825"/>
            <a:ext cx="1519238" cy="9048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149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150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154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156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158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V="1">
            <a:off x="305847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161"/>
          <p:cNvSpPr>
            <a:spLocks noChangeArrowheads="1"/>
          </p:cNvSpPr>
          <p:nvPr/>
        </p:nvSpPr>
        <p:spPr bwMode="auto">
          <a:xfrm>
            <a:off x="3612515" y="3100388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2582863" y="3098800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AutoShape 163"/>
          <p:cNvSpPr>
            <a:spLocks noChangeArrowheads="1"/>
          </p:cNvSpPr>
          <p:nvPr/>
        </p:nvSpPr>
        <p:spPr bwMode="auto">
          <a:xfrm flipV="1">
            <a:off x="4777740" y="26114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5000"/>
              </a:spcBef>
            </a:pPr>
            <a:endParaRPr lang="zh-CN" altLang="zh-CN" sz="8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167" name="AutoShape 164"/>
          <p:cNvSpPr>
            <a:spLocks noChangeArrowheads="1"/>
          </p:cNvSpPr>
          <p:nvPr/>
        </p:nvSpPr>
        <p:spPr bwMode="auto">
          <a:xfrm rot="16200000" flipV="1">
            <a:off x="1289209" y="378539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4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41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x :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Z-drive moves upwards to the exposure position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  <a:cs typeface="Times New Roman" panose="02020603050405020304" pitchFamily="18" charset="0"/>
              </a:rPr>
              <a:t>The chuck is locked by applying a pneumatic break</a:t>
            </a:r>
            <a:endParaRPr lang="en-US" altLang="zh-CN" sz="1600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 dirty="0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168525" y="3098800"/>
            <a:ext cx="139700" cy="1793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390775" y="3100388"/>
            <a:ext cx="100013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319338" y="3190875"/>
            <a:ext cx="1000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14563" y="3098800"/>
            <a:ext cx="125412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1200" y="3003550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4813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38772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019300" y="34353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 flipV="1">
            <a:off x="3927475" y="3098800"/>
            <a:ext cx="125413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 flipV="1">
            <a:off x="3721100" y="3095625"/>
            <a:ext cx="96838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3816350" y="3189288"/>
            <a:ext cx="952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863975" y="3098800"/>
            <a:ext cx="1460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4056063" y="3003550"/>
            <a:ext cx="179387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 flipV="1">
            <a:off x="4070350" y="34798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070350" y="338613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4070350" y="34337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4235450" y="291465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056063" y="354488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875088" y="327501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4235450" y="29146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4416425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 flipH="1">
            <a:off x="3875088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2162175" y="327501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V="1">
            <a:off x="4056063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056063" y="354488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423545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1801813" y="291465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1984375" y="354488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2162175" y="345440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801813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V="1"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2343150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2162175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H="1"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 flipV="1"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405606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3875088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H="1"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2343150" y="34544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2703513" y="309403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2162175" y="291465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162175" y="29146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16217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>
            <a:off x="216217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70351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405606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351472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 flipV="1">
            <a:off x="351472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2703513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3424238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61"/>
          <p:cNvSpPr>
            <a:spLocks noChangeArrowheads="1"/>
          </p:cNvSpPr>
          <p:nvPr/>
        </p:nvSpPr>
        <p:spPr bwMode="auto">
          <a:xfrm>
            <a:off x="2794000" y="354488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973388" y="3905250"/>
            <a:ext cx="271462" cy="6477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63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64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65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74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75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76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77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87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88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89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90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801813" y="2552700"/>
            <a:ext cx="2614612" cy="27146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071688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4146550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95"/>
          <p:cNvSpPr>
            <a:spLocks noChangeArrowheads="1"/>
          </p:cNvSpPr>
          <p:nvPr/>
        </p:nvSpPr>
        <p:spPr bwMode="auto">
          <a:xfrm>
            <a:off x="1697038" y="2571750"/>
            <a:ext cx="90487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1741488" y="262413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97"/>
          <p:cNvSpPr>
            <a:spLocks noChangeArrowheads="1"/>
          </p:cNvSpPr>
          <p:nvPr/>
        </p:nvSpPr>
        <p:spPr bwMode="auto">
          <a:xfrm>
            <a:off x="4416425" y="25812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460875" y="262890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99"/>
          <p:cNvSpPr>
            <a:spLocks noChangeArrowheads="1"/>
          </p:cNvSpPr>
          <p:nvPr/>
        </p:nvSpPr>
        <p:spPr bwMode="auto">
          <a:xfrm>
            <a:off x="1704975" y="32766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100"/>
          <p:cNvSpPr>
            <a:spLocks noChangeArrowheads="1"/>
          </p:cNvSpPr>
          <p:nvPr/>
        </p:nvSpPr>
        <p:spPr bwMode="auto">
          <a:xfrm>
            <a:off x="4414838" y="32797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101"/>
          <p:cNvSpPr>
            <a:spLocks noChangeArrowheads="1"/>
          </p:cNvSpPr>
          <p:nvPr/>
        </p:nvSpPr>
        <p:spPr bwMode="auto">
          <a:xfrm>
            <a:off x="2252663" y="2373313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3914775" y="34861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105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106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107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2703513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514725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794000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3424238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424238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9052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94000" y="354488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94000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135"/>
          <p:cNvSpPr>
            <a:spLocks noChangeArrowheads="1"/>
          </p:cNvSpPr>
          <p:nvPr/>
        </p:nvSpPr>
        <p:spPr bwMode="auto">
          <a:xfrm>
            <a:off x="4276725" y="28575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43205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69570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2432050" y="2643188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703513" y="318452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252663" y="336550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25266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 flipV="1">
            <a:off x="3063875" y="318452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 flipH="1">
            <a:off x="1441450" y="3635375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144"/>
          <p:cNvSpPr>
            <a:spLocks noChangeArrowheads="1"/>
          </p:cNvSpPr>
          <p:nvPr/>
        </p:nvSpPr>
        <p:spPr bwMode="auto">
          <a:xfrm>
            <a:off x="4286250" y="2870200"/>
            <a:ext cx="71438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145"/>
          <p:cNvSpPr>
            <a:spLocks noChangeArrowheads="1"/>
          </p:cNvSpPr>
          <p:nvPr/>
        </p:nvSpPr>
        <p:spPr bwMode="auto">
          <a:xfrm>
            <a:off x="4284663" y="2960688"/>
            <a:ext cx="71437" cy="7143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146"/>
          <p:cNvSpPr>
            <a:spLocks noChangeArrowheads="1"/>
          </p:cNvSpPr>
          <p:nvPr/>
        </p:nvSpPr>
        <p:spPr bwMode="auto">
          <a:xfrm>
            <a:off x="3924300" y="350837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3922713" y="359886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148"/>
          <p:cNvSpPr>
            <a:spLocks noChangeArrowheads="1"/>
          </p:cNvSpPr>
          <p:nvPr/>
        </p:nvSpPr>
        <p:spPr bwMode="auto">
          <a:xfrm>
            <a:off x="2343150" y="2282825"/>
            <a:ext cx="1519238" cy="9048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149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150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154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156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158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161"/>
          <p:cNvSpPr>
            <a:spLocks noChangeArrowheads="1"/>
          </p:cNvSpPr>
          <p:nvPr/>
        </p:nvSpPr>
        <p:spPr bwMode="auto">
          <a:xfrm>
            <a:off x="3521075" y="3100388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2491423" y="3098800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AutoShape 163"/>
          <p:cNvSpPr>
            <a:spLocks noChangeArrowheads="1"/>
          </p:cNvSpPr>
          <p:nvPr/>
        </p:nvSpPr>
        <p:spPr bwMode="auto">
          <a:xfrm flipV="1">
            <a:off x="4686300" y="26114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5000"/>
              </a:spcBef>
            </a:pPr>
            <a:endParaRPr lang="zh-CN" altLang="zh-CN" sz="8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167" name="AutoShape 164"/>
          <p:cNvSpPr>
            <a:spLocks noChangeArrowheads="1"/>
          </p:cNvSpPr>
          <p:nvPr/>
        </p:nvSpPr>
        <p:spPr bwMode="auto">
          <a:xfrm rot="16200000" flipV="1">
            <a:off x="1197769" y="378539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712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42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STEP x :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</a:rPr>
              <a:t>The Z-drive has stopped by responding the exposure position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altLang="zh-CN" sz="1600" dirty="0">
                <a:latin typeface="Arial" panose="020B0604020202020204" pitchFamily="34" charset="0"/>
                <a:cs typeface="Times New Roman" panose="02020603050405020304" pitchFamily="18" charset="0"/>
              </a:rPr>
              <a:t>The chuck is locked by applying a pneumatic break</a:t>
            </a:r>
            <a:endParaRPr lang="en-US" altLang="zh-CN" sz="1600" dirty="0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 dirty="0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168525" y="3008313"/>
            <a:ext cx="13970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390775" y="3009900"/>
            <a:ext cx="10001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319338" y="3100388"/>
            <a:ext cx="1000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14563" y="3008313"/>
            <a:ext cx="125412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1200" y="29146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39090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2972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019300" y="33448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 flipV="1">
            <a:off x="3927475" y="3008313"/>
            <a:ext cx="125413" cy="1698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 flipV="1">
            <a:off x="3721100" y="3005138"/>
            <a:ext cx="96838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3816350" y="3098800"/>
            <a:ext cx="952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863975" y="3008313"/>
            <a:ext cx="1460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4056063" y="2914650"/>
            <a:ext cx="179387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 flipV="1">
            <a:off x="4070350" y="339090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070350" y="32956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4070350" y="33432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198120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1801813" y="28241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1801813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4235450" y="2824163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056063" y="3454400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875088" y="3184525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4235450" y="28241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4416425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 flipH="1">
            <a:off x="3875088" y="3635375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2162175" y="3184525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V="1">
            <a:off x="4056063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056063" y="34544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423545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1981200" y="34544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1801813" y="2824163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1984375" y="3454400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2162175" y="3365500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801813" y="3635375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V="1">
            <a:off x="1801813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>
            <a:off x="1801813" y="28241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2343150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2162175" y="318452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H="1">
            <a:off x="1981200" y="34544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 flipV="1">
            <a:off x="198120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4056063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3875088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>
            <a:off x="216217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H="1">
            <a:off x="351472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2343150" y="33655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2703513" y="3003550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2162175" y="282416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162175" y="2824163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162175" y="282416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>
            <a:off x="2162175" y="30035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703513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4056063" y="282416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3514725" y="30035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 flipV="1">
            <a:off x="3514725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2703513" y="3365500"/>
            <a:ext cx="90487" cy="10810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3424238" y="3365500"/>
            <a:ext cx="90487" cy="10810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61"/>
          <p:cNvSpPr>
            <a:spLocks noChangeArrowheads="1"/>
          </p:cNvSpPr>
          <p:nvPr/>
        </p:nvSpPr>
        <p:spPr bwMode="auto">
          <a:xfrm>
            <a:off x="2794000" y="3454400"/>
            <a:ext cx="630238" cy="3619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973388" y="3816350"/>
            <a:ext cx="271462" cy="7366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63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64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65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74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75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76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77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87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88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89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90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801813" y="2463800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071688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4146550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95"/>
          <p:cNvSpPr>
            <a:spLocks noChangeArrowheads="1"/>
          </p:cNvSpPr>
          <p:nvPr/>
        </p:nvSpPr>
        <p:spPr bwMode="auto">
          <a:xfrm>
            <a:off x="1701800" y="248920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1741488" y="2533650"/>
            <a:ext cx="0" cy="812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97"/>
          <p:cNvSpPr>
            <a:spLocks noChangeArrowheads="1"/>
          </p:cNvSpPr>
          <p:nvPr/>
        </p:nvSpPr>
        <p:spPr bwMode="auto">
          <a:xfrm>
            <a:off x="4416425" y="24860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460875" y="25384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99"/>
          <p:cNvSpPr>
            <a:spLocks noChangeArrowheads="1"/>
          </p:cNvSpPr>
          <p:nvPr/>
        </p:nvSpPr>
        <p:spPr bwMode="auto">
          <a:xfrm>
            <a:off x="1704975" y="3186113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100"/>
          <p:cNvSpPr>
            <a:spLocks noChangeArrowheads="1"/>
          </p:cNvSpPr>
          <p:nvPr/>
        </p:nvSpPr>
        <p:spPr bwMode="auto">
          <a:xfrm>
            <a:off x="4414838" y="31908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101"/>
          <p:cNvSpPr>
            <a:spLocks noChangeArrowheads="1"/>
          </p:cNvSpPr>
          <p:nvPr/>
        </p:nvSpPr>
        <p:spPr bwMode="auto">
          <a:xfrm>
            <a:off x="2252663" y="2282825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3914775" y="33956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105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106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107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2703513" y="3365500"/>
            <a:ext cx="0" cy="1081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514725" y="3365500"/>
            <a:ext cx="0" cy="1081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794000" y="38163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3424238" y="38163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4446588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424238" y="4446588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8163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94000" y="345440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94000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135"/>
          <p:cNvSpPr>
            <a:spLocks noChangeArrowheads="1"/>
          </p:cNvSpPr>
          <p:nvPr/>
        </p:nvSpPr>
        <p:spPr bwMode="auto">
          <a:xfrm>
            <a:off x="4276725" y="2767013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43205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69570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2432050" y="255270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703513" y="309403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252663" y="3275013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252663" y="3275013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 flipV="1">
            <a:off x="3063875" y="3094038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 flipH="1">
            <a:off x="1441450" y="3544888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144"/>
          <p:cNvSpPr>
            <a:spLocks noChangeArrowheads="1"/>
          </p:cNvSpPr>
          <p:nvPr/>
        </p:nvSpPr>
        <p:spPr bwMode="auto">
          <a:xfrm>
            <a:off x="4286250" y="2781300"/>
            <a:ext cx="71438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145"/>
          <p:cNvSpPr>
            <a:spLocks noChangeArrowheads="1"/>
          </p:cNvSpPr>
          <p:nvPr/>
        </p:nvSpPr>
        <p:spPr bwMode="auto">
          <a:xfrm>
            <a:off x="4284663" y="2870200"/>
            <a:ext cx="71437" cy="7143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146"/>
          <p:cNvSpPr>
            <a:spLocks noChangeArrowheads="1"/>
          </p:cNvSpPr>
          <p:nvPr/>
        </p:nvSpPr>
        <p:spPr bwMode="auto">
          <a:xfrm>
            <a:off x="3924300" y="34194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3922713" y="3508375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148"/>
          <p:cNvSpPr>
            <a:spLocks noChangeArrowheads="1"/>
          </p:cNvSpPr>
          <p:nvPr/>
        </p:nvSpPr>
        <p:spPr bwMode="auto">
          <a:xfrm>
            <a:off x="2343150" y="2192338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149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150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154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156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158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161"/>
          <p:cNvSpPr>
            <a:spLocks noChangeArrowheads="1"/>
          </p:cNvSpPr>
          <p:nvPr/>
        </p:nvSpPr>
        <p:spPr bwMode="auto">
          <a:xfrm>
            <a:off x="3521075" y="3009900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2491423" y="3008313"/>
            <a:ext cx="211137" cy="17303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AutoShape 163"/>
          <p:cNvSpPr>
            <a:spLocks noChangeArrowheads="1"/>
          </p:cNvSpPr>
          <p:nvPr/>
        </p:nvSpPr>
        <p:spPr bwMode="auto">
          <a:xfrm flipV="1">
            <a:off x="4672013" y="2520950"/>
            <a:ext cx="271462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AutoShape 164"/>
          <p:cNvSpPr>
            <a:spLocks noChangeArrowheads="1"/>
          </p:cNvSpPr>
          <p:nvPr/>
        </p:nvSpPr>
        <p:spPr bwMode="auto">
          <a:xfrm rot="16200000" flipV="1">
            <a:off x="1193006" y="369014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41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43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x :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has stopped by responding the exposure position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  <a:cs typeface="Times New Roman" panose="02020603050405020304" pitchFamily="18" charset="0"/>
              </a:rPr>
              <a:t>The chuck is locked by applying a pneumatic break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  <a:cs typeface="Times New Roman" panose="02020603050405020304" pitchFamily="18" charset="0"/>
              </a:rPr>
              <a:t>The wafer will be exposured by UV-Light</a:t>
            </a: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168525" y="3008313"/>
            <a:ext cx="13970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390775" y="3009900"/>
            <a:ext cx="10001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319338" y="3100388"/>
            <a:ext cx="1000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14563" y="3008313"/>
            <a:ext cx="125412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1200" y="29146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39090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2972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019300" y="33448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 flipV="1">
            <a:off x="3927475" y="3008313"/>
            <a:ext cx="125413" cy="1698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 flipV="1">
            <a:off x="3721100" y="3005138"/>
            <a:ext cx="96838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3816350" y="3098800"/>
            <a:ext cx="952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863975" y="3008313"/>
            <a:ext cx="1460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4056063" y="2914650"/>
            <a:ext cx="179387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 flipV="1">
            <a:off x="4070350" y="339090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070350" y="32956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4070350" y="33432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198120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1801813" y="28241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1801813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4235450" y="2824163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056063" y="3454400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875088" y="3184525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4235450" y="28241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4416425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 flipH="1">
            <a:off x="3875088" y="3635375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2162175" y="3184525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V="1">
            <a:off x="4056063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056063" y="34544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423545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1981200" y="34544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1801813" y="2824163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1984375" y="3454400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2162175" y="3365500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801813" y="3635375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V="1">
            <a:off x="1801813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>
            <a:off x="1801813" y="28241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2343150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2162175" y="318452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H="1">
            <a:off x="1981200" y="34544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 flipV="1">
            <a:off x="198120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4056063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3875088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>
            <a:off x="216217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H="1">
            <a:off x="351472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2343150" y="33655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2703513" y="3003550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2162175" y="282416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162175" y="2824163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162175" y="282416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>
            <a:off x="2162175" y="30035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703513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4056063" y="282416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3514725" y="30035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 flipV="1">
            <a:off x="3514725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2703513" y="3365500"/>
            <a:ext cx="90487" cy="10810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3424238" y="3365500"/>
            <a:ext cx="90487" cy="10810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61"/>
          <p:cNvSpPr>
            <a:spLocks noChangeArrowheads="1"/>
          </p:cNvSpPr>
          <p:nvPr/>
        </p:nvSpPr>
        <p:spPr bwMode="auto">
          <a:xfrm>
            <a:off x="2794000" y="3454400"/>
            <a:ext cx="630238" cy="3619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973388" y="3816350"/>
            <a:ext cx="271462" cy="7366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63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64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65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74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75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76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77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87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88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89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90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801813" y="2463800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071688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4146550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95"/>
          <p:cNvSpPr>
            <a:spLocks noChangeArrowheads="1"/>
          </p:cNvSpPr>
          <p:nvPr/>
        </p:nvSpPr>
        <p:spPr bwMode="auto">
          <a:xfrm>
            <a:off x="1701800" y="248920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1741488" y="2533650"/>
            <a:ext cx="0" cy="812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97"/>
          <p:cNvSpPr>
            <a:spLocks noChangeArrowheads="1"/>
          </p:cNvSpPr>
          <p:nvPr/>
        </p:nvSpPr>
        <p:spPr bwMode="auto">
          <a:xfrm>
            <a:off x="4416425" y="24860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460875" y="25384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99"/>
          <p:cNvSpPr>
            <a:spLocks noChangeArrowheads="1"/>
          </p:cNvSpPr>
          <p:nvPr/>
        </p:nvSpPr>
        <p:spPr bwMode="auto">
          <a:xfrm>
            <a:off x="1704975" y="3186113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100"/>
          <p:cNvSpPr>
            <a:spLocks noChangeArrowheads="1"/>
          </p:cNvSpPr>
          <p:nvPr/>
        </p:nvSpPr>
        <p:spPr bwMode="auto">
          <a:xfrm>
            <a:off x="4414838" y="31908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101"/>
          <p:cNvSpPr>
            <a:spLocks noChangeArrowheads="1"/>
          </p:cNvSpPr>
          <p:nvPr/>
        </p:nvSpPr>
        <p:spPr bwMode="auto">
          <a:xfrm>
            <a:off x="2252663" y="2282825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3914775" y="33956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105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106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107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2703513" y="3365500"/>
            <a:ext cx="0" cy="1081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514725" y="3365500"/>
            <a:ext cx="0" cy="1081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794000" y="38163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3424238" y="38163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4446588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424238" y="4446588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8163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94000" y="345440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94000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135"/>
          <p:cNvSpPr>
            <a:spLocks noChangeArrowheads="1"/>
          </p:cNvSpPr>
          <p:nvPr/>
        </p:nvSpPr>
        <p:spPr bwMode="auto">
          <a:xfrm>
            <a:off x="4276725" y="2767013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43205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69570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2432050" y="255270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703513" y="309403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252663" y="3275013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252663" y="3275013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 flipV="1">
            <a:off x="3063875" y="3094038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 flipH="1">
            <a:off x="1441450" y="3544888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144"/>
          <p:cNvSpPr>
            <a:spLocks noChangeArrowheads="1"/>
          </p:cNvSpPr>
          <p:nvPr/>
        </p:nvSpPr>
        <p:spPr bwMode="auto">
          <a:xfrm>
            <a:off x="4286250" y="2781300"/>
            <a:ext cx="71438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145"/>
          <p:cNvSpPr>
            <a:spLocks noChangeArrowheads="1"/>
          </p:cNvSpPr>
          <p:nvPr/>
        </p:nvSpPr>
        <p:spPr bwMode="auto">
          <a:xfrm>
            <a:off x="4284663" y="2870200"/>
            <a:ext cx="71437" cy="7143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146"/>
          <p:cNvSpPr>
            <a:spLocks noChangeArrowheads="1"/>
          </p:cNvSpPr>
          <p:nvPr/>
        </p:nvSpPr>
        <p:spPr bwMode="auto">
          <a:xfrm>
            <a:off x="3924300" y="34194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3922713" y="3508375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148"/>
          <p:cNvSpPr>
            <a:spLocks noChangeArrowheads="1"/>
          </p:cNvSpPr>
          <p:nvPr/>
        </p:nvSpPr>
        <p:spPr bwMode="auto">
          <a:xfrm>
            <a:off x="2343150" y="2192338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149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150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154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156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158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161"/>
          <p:cNvSpPr>
            <a:spLocks noChangeArrowheads="1"/>
          </p:cNvSpPr>
          <p:nvPr/>
        </p:nvSpPr>
        <p:spPr bwMode="auto">
          <a:xfrm>
            <a:off x="3521075" y="3009900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2487613" y="3008313"/>
            <a:ext cx="211137" cy="17303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AutoShape 163"/>
          <p:cNvSpPr>
            <a:spLocks noChangeArrowheads="1"/>
          </p:cNvSpPr>
          <p:nvPr/>
        </p:nvSpPr>
        <p:spPr bwMode="auto">
          <a:xfrm flipV="1">
            <a:off x="4672013" y="2520950"/>
            <a:ext cx="271462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AutoShape 164"/>
          <p:cNvSpPr>
            <a:spLocks noChangeArrowheads="1"/>
          </p:cNvSpPr>
          <p:nvPr/>
        </p:nvSpPr>
        <p:spPr bwMode="auto">
          <a:xfrm rot="16200000" flipV="1">
            <a:off x="1193006" y="369014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8" name="AutoShape 165"/>
          <p:cNvSpPr>
            <a:spLocks noChangeArrowheads="1"/>
          </p:cNvSpPr>
          <p:nvPr/>
        </p:nvSpPr>
        <p:spPr bwMode="auto">
          <a:xfrm>
            <a:off x="3019425" y="1724025"/>
            <a:ext cx="88900" cy="442913"/>
          </a:xfrm>
          <a:prstGeom prst="downArrow">
            <a:avLst>
              <a:gd name="adj1" fmla="val 50000"/>
              <a:gd name="adj2" fmla="val 124554"/>
            </a:avLst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9" name="AutoShape 166"/>
          <p:cNvSpPr>
            <a:spLocks noChangeArrowheads="1"/>
          </p:cNvSpPr>
          <p:nvPr/>
        </p:nvSpPr>
        <p:spPr bwMode="auto">
          <a:xfrm>
            <a:off x="2357438" y="1724025"/>
            <a:ext cx="88900" cy="442913"/>
          </a:xfrm>
          <a:prstGeom prst="downArrow">
            <a:avLst>
              <a:gd name="adj1" fmla="val 50000"/>
              <a:gd name="adj2" fmla="val 124554"/>
            </a:avLst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0" name="AutoShape 167"/>
          <p:cNvSpPr>
            <a:spLocks noChangeArrowheads="1"/>
          </p:cNvSpPr>
          <p:nvPr/>
        </p:nvSpPr>
        <p:spPr bwMode="auto">
          <a:xfrm>
            <a:off x="3743325" y="1724025"/>
            <a:ext cx="88900" cy="442913"/>
          </a:xfrm>
          <a:prstGeom prst="downArrow">
            <a:avLst>
              <a:gd name="adj1" fmla="val 50000"/>
              <a:gd name="adj2" fmla="val 124554"/>
            </a:avLst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1" name="AutoShape 168"/>
          <p:cNvSpPr>
            <a:spLocks noChangeArrowheads="1"/>
          </p:cNvSpPr>
          <p:nvPr/>
        </p:nvSpPr>
        <p:spPr bwMode="auto">
          <a:xfrm>
            <a:off x="2662238" y="1719263"/>
            <a:ext cx="88900" cy="442912"/>
          </a:xfrm>
          <a:prstGeom prst="downArrow">
            <a:avLst>
              <a:gd name="adj1" fmla="val 50000"/>
              <a:gd name="adj2" fmla="val 124553"/>
            </a:avLst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2" name="AutoShape 169"/>
          <p:cNvSpPr>
            <a:spLocks noChangeArrowheads="1"/>
          </p:cNvSpPr>
          <p:nvPr/>
        </p:nvSpPr>
        <p:spPr bwMode="auto">
          <a:xfrm>
            <a:off x="3376613" y="1728788"/>
            <a:ext cx="88900" cy="442912"/>
          </a:xfrm>
          <a:prstGeom prst="downArrow">
            <a:avLst>
              <a:gd name="adj1" fmla="val 50000"/>
              <a:gd name="adj2" fmla="val 124553"/>
            </a:avLst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04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44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x :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has stopped by responding the exposure position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  <a:cs typeface="Times New Roman" panose="02020603050405020304" pitchFamily="18" charset="0"/>
              </a:rPr>
              <a:t>The chuck is locked by applying a pneumatic break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  <a:cs typeface="Times New Roman" panose="02020603050405020304" pitchFamily="18" charset="0"/>
              </a:rPr>
              <a:t>The wafer is exposured </a:t>
            </a: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168525" y="3008313"/>
            <a:ext cx="13970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390775" y="3009900"/>
            <a:ext cx="10001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319338" y="3100388"/>
            <a:ext cx="1000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14563" y="3008313"/>
            <a:ext cx="125412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1200" y="29146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39090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2972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019300" y="33448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 flipV="1">
            <a:off x="3927475" y="3008313"/>
            <a:ext cx="125413" cy="1698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 flipV="1">
            <a:off x="3721100" y="3005138"/>
            <a:ext cx="96838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3816350" y="3098800"/>
            <a:ext cx="952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863975" y="3008313"/>
            <a:ext cx="1460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4056063" y="2914650"/>
            <a:ext cx="179387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 flipV="1">
            <a:off x="4070350" y="339090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070350" y="32956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4070350" y="33432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198120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1801813" y="28241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1801813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4235450" y="2824163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056063" y="3454400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875088" y="3184525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4235450" y="28241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4416425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 flipH="1">
            <a:off x="3875088" y="3635375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2162175" y="3184525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V="1">
            <a:off x="4056063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056063" y="345440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423545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1981200" y="34544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1801813" y="2824163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1984375" y="3454400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2162175" y="3365500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801813" y="3635375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V="1">
            <a:off x="1801813" y="2824163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>
            <a:off x="1801813" y="28241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2343150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2162175" y="318452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H="1">
            <a:off x="1981200" y="345440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 flipV="1">
            <a:off x="1981200" y="2824163"/>
            <a:ext cx="0" cy="630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4056063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3875088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>
            <a:off x="216217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H="1">
            <a:off x="351472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2343150" y="33655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2703513" y="3003550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2162175" y="282416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162175" y="2824163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162175" y="282416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>
            <a:off x="2162175" y="30035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703513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4056063" y="282416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3514725" y="300355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 flipV="1">
            <a:off x="3514725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2703513" y="3365500"/>
            <a:ext cx="90487" cy="10810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3424238" y="3365500"/>
            <a:ext cx="90487" cy="10810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61"/>
          <p:cNvSpPr>
            <a:spLocks noChangeArrowheads="1"/>
          </p:cNvSpPr>
          <p:nvPr/>
        </p:nvSpPr>
        <p:spPr bwMode="auto">
          <a:xfrm>
            <a:off x="2794000" y="3454400"/>
            <a:ext cx="630238" cy="3619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973388" y="3816350"/>
            <a:ext cx="271462" cy="7366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63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64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65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74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75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76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77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87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88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89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90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801813" y="2463800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071688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4146550" y="2733675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95"/>
          <p:cNvSpPr>
            <a:spLocks noChangeArrowheads="1"/>
          </p:cNvSpPr>
          <p:nvPr/>
        </p:nvSpPr>
        <p:spPr bwMode="auto">
          <a:xfrm>
            <a:off x="1701800" y="248920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1741488" y="2533650"/>
            <a:ext cx="0" cy="812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97"/>
          <p:cNvSpPr>
            <a:spLocks noChangeArrowheads="1"/>
          </p:cNvSpPr>
          <p:nvPr/>
        </p:nvSpPr>
        <p:spPr bwMode="auto">
          <a:xfrm>
            <a:off x="4416425" y="24860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460875" y="25384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99"/>
          <p:cNvSpPr>
            <a:spLocks noChangeArrowheads="1"/>
          </p:cNvSpPr>
          <p:nvPr/>
        </p:nvSpPr>
        <p:spPr bwMode="auto">
          <a:xfrm>
            <a:off x="1704975" y="3186113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100"/>
          <p:cNvSpPr>
            <a:spLocks noChangeArrowheads="1"/>
          </p:cNvSpPr>
          <p:nvPr/>
        </p:nvSpPr>
        <p:spPr bwMode="auto">
          <a:xfrm>
            <a:off x="4414838" y="31908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101"/>
          <p:cNvSpPr>
            <a:spLocks noChangeArrowheads="1"/>
          </p:cNvSpPr>
          <p:nvPr/>
        </p:nvSpPr>
        <p:spPr bwMode="auto">
          <a:xfrm>
            <a:off x="2252663" y="2282825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3914775" y="33956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105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106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107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2703513" y="3365500"/>
            <a:ext cx="0" cy="1081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514725" y="3365500"/>
            <a:ext cx="0" cy="1081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794000" y="38163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3424238" y="38163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4446588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424238" y="4446588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8163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94000" y="345440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94000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3365500"/>
            <a:ext cx="0" cy="8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135"/>
          <p:cNvSpPr>
            <a:spLocks noChangeArrowheads="1"/>
          </p:cNvSpPr>
          <p:nvPr/>
        </p:nvSpPr>
        <p:spPr bwMode="auto">
          <a:xfrm>
            <a:off x="4276725" y="2767013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43205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695700" y="2282825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2432050" y="2552700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703513" y="309403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252663" y="3275013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252663" y="3275013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 flipV="1">
            <a:off x="3063875" y="3094038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 flipH="1">
            <a:off x="1441450" y="3544888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144"/>
          <p:cNvSpPr>
            <a:spLocks noChangeArrowheads="1"/>
          </p:cNvSpPr>
          <p:nvPr/>
        </p:nvSpPr>
        <p:spPr bwMode="auto">
          <a:xfrm>
            <a:off x="4286250" y="2781300"/>
            <a:ext cx="71438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145"/>
          <p:cNvSpPr>
            <a:spLocks noChangeArrowheads="1"/>
          </p:cNvSpPr>
          <p:nvPr/>
        </p:nvSpPr>
        <p:spPr bwMode="auto">
          <a:xfrm>
            <a:off x="4284663" y="2870200"/>
            <a:ext cx="71437" cy="7143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146"/>
          <p:cNvSpPr>
            <a:spLocks noChangeArrowheads="1"/>
          </p:cNvSpPr>
          <p:nvPr/>
        </p:nvSpPr>
        <p:spPr bwMode="auto">
          <a:xfrm>
            <a:off x="3924300" y="34194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3922713" y="3508375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148"/>
          <p:cNvSpPr>
            <a:spLocks noChangeArrowheads="1"/>
          </p:cNvSpPr>
          <p:nvPr/>
        </p:nvSpPr>
        <p:spPr bwMode="auto">
          <a:xfrm>
            <a:off x="2343150" y="2192338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149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150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154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156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158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161"/>
          <p:cNvSpPr>
            <a:spLocks noChangeArrowheads="1"/>
          </p:cNvSpPr>
          <p:nvPr/>
        </p:nvSpPr>
        <p:spPr bwMode="auto">
          <a:xfrm>
            <a:off x="3521075" y="3009900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2487613" y="3008313"/>
            <a:ext cx="211137" cy="17303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AutoShape 163"/>
          <p:cNvSpPr>
            <a:spLocks noChangeArrowheads="1"/>
          </p:cNvSpPr>
          <p:nvPr/>
        </p:nvSpPr>
        <p:spPr bwMode="auto">
          <a:xfrm flipV="1">
            <a:off x="4672013" y="2520950"/>
            <a:ext cx="271462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AutoShape 164"/>
          <p:cNvSpPr>
            <a:spLocks noChangeArrowheads="1"/>
          </p:cNvSpPr>
          <p:nvPr/>
        </p:nvSpPr>
        <p:spPr bwMode="auto">
          <a:xfrm rot="16200000" flipV="1">
            <a:off x="1193006" y="369014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070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45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x :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moves downwards to the base position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  <a:cs typeface="Times New Roman" panose="02020603050405020304" pitchFamily="18" charset="0"/>
              </a:rPr>
              <a:t>The chuck is locked by applying a pneumatic break</a:t>
            </a: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 flipV="1">
            <a:off x="2168525" y="3098800"/>
            <a:ext cx="139700" cy="1793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2390775" y="3100388"/>
            <a:ext cx="100013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2319338" y="3190875"/>
            <a:ext cx="1000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flipV="1">
            <a:off x="2214563" y="3098800"/>
            <a:ext cx="125412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1200" y="3003550"/>
            <a:ext cx="180975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48138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38772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019300" y="343535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 flipV="1">
            <a:off x="3927475" y="3098800"/>
            <a:ext cx="125413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 flipV="1">
            <a:off x="3721100" y="3095625"/>
            <a:ext cx="96838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3816350" y="3189288"/>
            <a:ext cx="952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 flipV="1">
            <a:off x="3863975" y="3098800"/>
            <a:ext cx="1460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4056063" y="3003550"/>
            <a:ext cx="179387" cy="36195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 flipV="1">
            <a:off x="4070350" y="347980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070350" y="338613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4070350" y="343376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4235450" y="2914650"/>
            <a:ext cx="180975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056063" y="3544888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875088" y="3275013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4235450" y="29146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4416425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 flipH="1">
            <a:off x="3875088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2162175" y="3275013"/>
            <a:ext cx="18938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V="1">
            <a:off x="4056063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4056063" y="354488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423545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1801813" y="2914650"/>
            <a:ext cx="179387" cy="81121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1984375" y="3544888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2162175" y="3454400"/>
            <a:ext cx="180975" cy="2714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1801813" y="3725863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V="1">
            <a:off x="1801813" y="2914650"/>
            <a:ext cx="0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>
            <a:off x="1801813" y="29146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2343150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2162175" y="3275013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H="1">
            <a:off x="1981200" y="354488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 flipV="1">
            <a:off x="1981200" y="2914650"/>
            <a:ext cx="0" cy="630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405606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>
            <a:off x="3875088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H="1"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2343150" y="3454400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2703513" y="3094038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2162175" y="291465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162175" y="29146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162175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>
            <a:off x="216217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70351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4056063" y="291465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3514725" y="3094038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 flipV="1">
            <a:off x="351472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2703513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3424238" y="3454400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61"/>
          <p:cNvSpPr>
            <a:spLocks noChangeArrowheads="1"/>
          </p:cNvSpPr>
          <p:nvPr/>
        </p:nvSpPr>
        <p:spPr bwMode="auto">
          <a:xfrm>
            <a:off x="2794000" y="3544888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973388" y="3905250"/>
            <a:ext cx="271462" cy="6477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63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64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65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74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75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76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77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87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88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89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90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801813" y="2552700"/>
            <a:ext cx="2614612" cy="27146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071688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>
            <a:off x="4146550" y="2824163"/>
            <a:ext cx="0" cy="1793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95"/>
          <p:cNvSpPr>
            <a:spLocks noChangeArrowheads="1"/>
          </p:cNvSpPr>
          <p:nvPr/>
        </p:nvSpPr>
        <p:spPr bwMode="auto">
          <a:xfrm>
            <a:off x="1697038" y="2571750"/>
            <a:ext cx="90487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1741488" y="262413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97"/>
          <p:cNvSpPr>
            <a:spLocks noChangeArrowheads="1"/>
          </p:cNvSpPr>
          <p:nvPr/>
        </p:nvSpPr>
        <p:spPr bwMode="auto">
          <a:xfrm>
            <a:off x="4416425" y="25812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460875" y="2628900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99"/>
          <p:cNvSpPr>
            <a:spLocks noChangeArrowheads="1"/>
          </p:cNvSpPr>
          <p:nvPr/>
        </p:nvSpPr>
        <p:spPr bwMode="auto">
          <a:xfrm>
            <a:off x="1704975" y="32766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100"/>
          <p:cNvSpPr>
            <a:spLocks noChangeArrowheads="1"/>
          </p:cNvSpPr>
          <p:nvPr/>
        </p:nvSpPr>
        <p:spPr bwMode="auto">
          <a:xfrm>
            <a:off x="4414838" y="3279775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101"/>
          <p:cNvSpPr>
            <a:spLocks noChangeArrowheads="1"/>
          </p:cNvSpPr>
          <p:nvPr/>
        </p:nvSpPr>
        <p:spPr bwMode="auto">
          <a:xfrm>
            <a:off x="2252663" y="2373313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3914775" y="348615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105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106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107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2703513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514725" y="3454400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794000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3424238" y="39052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2703513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3424238" y="4537075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2794000" y="3905250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94000" y="354488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2794000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3424238" y="3454400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135"/>
          <p:cNvSpPr>
            <a:spLocks noChangeArrowheads="1"/>
          </p:cNvSpPr>
          <p:nvPr/>
        </p:nvSpPr>
        <p:spPr bwMode="auto">
          <a:xfrm>
            <a:off x="4276725" y="2857500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43205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695700" y="2373313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>
            <a:off x="2432050" y="2643188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703513" y="3184525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2252663" y="3365500"/>
            <a:ext cx="0" cy="2698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25266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 flipV="1">
            <a:off x="3063875" y="3184525"/>
            <a:ext cx="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 flipH="1">
            <a:off x="1441450" y="3635375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144"/>
          <p:cNvSpPr>
            <a:spLocks noChangeArrowheads="1"/>
          </p:cNvSpPr>
          <p:nvPr/>
        </p:nvSpPr>
        <p:spPr bwMode="auto">
          <a:xfrm>
            <a:off x="4286250" y="2870200"/>
            <a:ext cx="71438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145"/>
          <p:cNvSpPr>
            <a:spLocks noChangeArrowheads="1"/>
          </p:cNvSpPr>
          <p:nvPr/>
        </p:nvSpPr>
        <p:spPr bwMode="auto">
          <a:xfrm>
            <a:off x="4284663" y="2960688"/>
            <a:ext cx="71437" cy="7143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146"/>
          <p:cNvSpPr>
            <a:spLocks noChangeArrowheads="1"/>
          </p:cNvSpPr>
          <p:nvPr/>
        </p:nvSpPr>
        <p:spPr bwMode="auto">
          <a:xfrm>
            <a:off x="3924300" y="3508375"/>
            <a:ext cx="71438" cy="730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3922713" y="3598863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148"/>
          <p:cNvSpPr>
            <a:spLocks noChangeArrowheads="1"/>
          </p:cNvSpPr>
          <p:nvPr/>
        </p:nvSpPr>
        <p:spPr bwMode="auto">
          <a:xfrm>
            <a:off x="2343150" y="2282825"/>
            <a:ext cx="1519238" cy="9048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149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150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154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156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158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159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161"/>
          <p:cNvSpPr>
            <a:spLocks noChangeArrowheads="1"/>
          </p:cNvSpPr>
          <p:nvPr/>
        </p:nvSpPr>
        <p:spPr bwMode="auto">
          <a:xfrm>
            <a:off x="3521075" y="3100388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2487613" y="3098800"/>
            <a:ext cx="211137" cy="1730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AutoShape 163"/>
          <p:cNvSpPr>
            <a:spLocks noChangeArrowheads="1"/>
          </p:cNvSpPr>
          <p:nvPr/>
        </p:nvSpPr>
        <p:spPr bwMode="auto">
          <a:xfrm flipV="1">
            <a:off x="4686300" y="26114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5000"/>
              </a:spcBef>
            </a:pPr>
            <a:endParaRPr lang="zh-CN" altLang="zh-CN" sz="8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167" name="AutoShape 164"/>
          <p:cNvSpPr>
            <a:spLocks noChangeArrowheads="1"/>
          </p:cNvSpPr>
          <p:nvPr/>
        </p:nvSpPr>
        <p:spPr bwMode="auto">
          <a:xfrm rot="16200000" flipV="1">
            <a:off x="1197769" y="3785394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92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46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x :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moves downwards to the base position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  <a:cs typeface="Times New Roman" panose="02020603050405020304" pitchFamily="18" charset="0"/>
              </a:rPr>
              <a:t>The chuck is locked by applying a pneumatic break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321"/>
          <p:cNvSpPr>
            <a:spLocks noChangeArrowheads="1"/>
          </p:cNvSpPr>
          <p:nvPr/>
        </p:nvSpPr>
        <p:spPr bwMode="auto">
          <a:xfrm flipV="1">
            <a:off x="2168525" y="3187700"/>
            <a:ext cx="13970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322"/>
          <p:cNvSpPr>
            <a:spLocks noChangeArrowheads="1"/>
          </p:cNvSpPr>
          <p:nvPr/>
        </p:nvSpPr>
        <p:spPr bwMode="auto">
          <a:xfrm flipV="1">
            <a:off x="2390775" y="3190875"/>
            <a:ext cx="10001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323"/>
          <p:cNvSpPr>
            <a:spLocks noChangeShapeType="1"/>
          </p:cNvSpPr>
          <p:nvPr/>
        </p:nvSpPr>
        <p:spPr bwMode="auto">
          <a:xfrm flipV="1">
            <a:off x="2319338" y="3279775"/>
            <a:ext cx="100012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324"/>
          <p:cNvSpPr>
            <a:spLocks noChangeArrowheads="1"/>
          </p:cNvSpPr>
          <p:nvPr/>
        </p:nvSpPr>
        <p:spPr bwMode="auto">
          <a:xfrm flipV="1">
            <a:off x="2214563" y="3187700"/>
            <a:ext cx="125412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325"/>
          <p:cNvSpPr>
            <a:spLocks noChangeArrowheads="1"/>
          </p:cNvSpPr>
          <p:nvPr/>
        </p:nvSpPr>
        <p:spPr bwMode="auto">
          <a:xfrm>
            <a:off x="1981200" y="3094038"/>
            <a:ext cx="180975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326"/>
          <p:cNvSpPr>
            <a:spLocks noChangeShapeType="1"/>
          </p:cNvSpPr>
          <p:nvPr/>
        </p:nvSpPr>
        <p:spPr bwMode="auto">
          <a:xfrm flipH="1" flipV="1">
            <a:off x="2019300" y="35718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327"/>
          <p:cNvSpPr>
            <a:spLocks noChangeShapeType="1"/>
          </p:cNvSpPr>
          <p:nvPr/>
        </p:nvSpPr>
        <p:spPr bwMode="auto">
          <a:xfrm flipH="1" flipV="1">
            <a:off x="2019300" y="347821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328"/>
          <p:cNvSpPr>
            <a:spLocks noChangeShapeType="1"/>
          </p:cNvSpPr>
          <p:nvPr/>
        </p:nvSpPr>
        <p:spPr bwMode="auto">
          <a:xfrm flipV="1">
            <a:off x="2019300" y="35242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329"/>
          <p:cNvSpPr>
            <a:spLocks noChangeArrowheads="1"/>
          </p:cNvSpPr>
          <p:nvPr/>
        </p:nvSpPr>
        <p:spPr bwMode="auto">
          <a:xfrm flipV="1">
            <a:off x="3927475" y="3189288"/>
            <a:ext cx="125413" cy="1698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330"/>
          <p:cNvSpPr>
            <a:spLocks noChangeArrowheads="1"/>
          </p:cNvSpPr>
          <p:nvPr/>
        </p:nvSpPr>
        <p:spPr bwMode="auto">
          <a:xfrm flipV="1">
            <a:off x="3721100" y="3184525"/>
            <a:ext cx="96838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331"/>
          <p:cNvSpPr>
            <a:spLocks noChangeShapeType="1"/>
          </p:cNvSpPr>
          <p:nvPr/>
        </p:nvSpPr>
        <p:spPr bwMode="auto">
          <a:xfrm flipV="1">
            <a:off x="3816350" y="3279775"/>
            <a:ext cx="952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332"/>
          <p:cNvSpPr>
            <a:spLocks noChangeArrowheads="1"/>
          </p:cNvSpPr>
          <p:nvPr/>
        </p:nvSpPr>
        <p:spPr bwMode="auto">
          <a:xfrm flipV="1">
            <a:off x="3863975" y="3189288"/>
            <a:ext cx="1460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333"/>
          <p:cNvSpPr>
            <a:spLocks noChangeArrowheads="1"/>
          </p:cNvSpPr>
          <p:nvPr/>
        </p:nvSpPr>
        <p:spPr bwMode="auto">
          <a:xfrm>
            <a:off x="4056063" y="3094038"/>
            <a:ext cx="179387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334"/>
          <p:cNvSpPr>
            <a:spLocks noChangeShapeType="1"/>
          </p:cNvSpPr>
          <p:nvPr/>
        </p:nvSpPr>
        <p:spPr bwMode="auto">
          <a:xfrm flipH="1" flipV="1">
            <a:off x="4070350" y="35702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335"/>
          <p:cNvSpPr>
            <a:spLocks noChangeShapeType="1"/>
          </p:cNvSpPr>
          <p:nvPr/>
        </p:nvSpPr>
        <p:spPr bwMode="auto">
          <a:xfrm flipH="1" flipV="1">
            <a:off x="4070350" y="347662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336"/>
          <p:cNvSpPr>
            <a:spLocks noChangeShapeType="1"/>
          </p:cNvSpPr>
          <p:nvPr/>
        </p:nvSpPr>
        <p:spPr bwMode="auto">
          <a:xfrm flipV="1">
            <a:off x="4070350" y="35242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337"/>
          <p:cNvSpPr>
            <a:spLocks noChangeShapeType="1"/>
          </p:cNvSpPr>
          <p:nvPr/>
        </p:nvSpPr>
        <p:spPr bwMode="auto">
          <a:xfrm>
            <a:off x="198120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338"/>
          <p:cNvSpPr>
            <a:spLocks noChangeShapeType="1"/>
          </p:cNvSpPr>
          <p:nvPr/>
        </p:nvSpPr>
        <p:spPr bwMode="auto">
          <a:xfrm>
            <a:off x="1801813" y="30035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339"/>
          <p:cNvSpPr>
            <a:spLocks noChangeShapeType="1"/>
          </p:cNvSpPr>
          <p:nvPr/>
        </p:nvSpPr>
        <p:spPr bwMode="auto">
          <a:xfrm>
            <a:off x="1801813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340"/>
          <p:cNvSpPr>
            <a:spLocks noChangeArrowheads="1"/>
          </p:cNvSpPr>
          <p:nvPr/>
        </p:nvSpPr>
        <p:spPr bwMode="auto">
          <a:xfrm>
            <a:off x="4235450" y="3003550"/>
            <a:ext cx="180975" cy="8128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341"/>
          <p:cNvSpPr>
            <a:spLocks noChangeArrowheads="1"/>
          </p:cNvSpPr>
          <p:nvPr/>
        </p:nvSpPr>
        <p:spPr bwMode="auto">
          <a:xfrm>
            <a:off x="4056063" y="3635375"/>
            <a:ext cx="179387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342"/>
          <p:cNvSpPr>
            <a:spLocks noChangeArrowheads="1"/>
          </p:cNvSpPr>
          <p:nvPr/>
        </p:nvSpPr>
        <p:spPr bwMode="auto">
          <a:xfrm>
            <a:off x="3875088" y="33655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343"/>
          <p:cNvSpPr>
            <a:spLocks noChangeShapeType="1"/>
          </p:cNvSpPr>
          <p:nvPr/>
        </p:nvSpPr>
        <p:spPr bwMode="auto">
          <a:xfrm>
            <a:off x="4235450" y="3003550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344"/>
          <p:cNvSpPr>
            <a:spLocks noChangeShapeType="1"/>
          </p:cNvSpPr>
          <p:nvPr/>
        </p:nvSpPr>
        <p:spPr bwMode="auto">
          <a:xfrm>
            <a:off x="4416425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345"/>
          <p:cNvSpPr>
            <a:spLocks noChangeShapeType="1"/>
          </p:cNvSpPr>
          <p:nvPr/>
        </p:nvSpPr>
        <p:spPr bwMode="auto">
          <a:xfrm flipH="1">
            <a:off x="3875088" y="38163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346"/>
          <p:cNvSpPr>
            <a:spLocks noChangeArrowheads="1"/>
          </p:cNvSpPr>
          <p:nvPr/>
        </p:nvSpPr>
        <p:spPr bwMode="auto">
          <a:xfrm>
            <a:off x="2162175" y="3365500"/>
            <a:ext cx="1893888" cy="17938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47"/>
          <p:cNvSpPr>
            <a:spLocks noChangeShapeType="1"/>
          </p:cNvSpPr>
          <p:nvPr/>
        </p:nvSpPr>
        <p:spPr bwMode="auto">
          <a:xfrm flipV="1">
            <a:off x="4056063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48"/>
          <p:cNvSpPr>
            <a:spLocks noChangeShapeType="1"/>
          </p:cNvSpPr>
          <p:nvPr/>
        </p:nvSpPr>
        <p:spPr bwMode="auto">
          <a:xfrm>
            <a:off x="4056063" y="3635375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49"/>
          <p:cNvSpPr>
            <a:spLocks noChangeShapeType="1"/>
          </p:cNvSpPr>
          <p:nvPr/>
        </p:nvSpPr>
        <p:spPr bwMode="auto">
          <a:xfrm>
            <a:off x="423545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50"/>
          <p:cNvSpPr>
            <a:spLocks noChangeShapeType="1"/>
          </p:cNvSpPr>
          <p:nvPr/>
        </p:nvSpPr>
        <p:spPr bwMode="auto">
          <a:xfrm>
            <a:off x="1981200" y="36353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51"/>
          <p:cNvSpPr>
            <a:spLocks noChangeArrowheads="1"/>
          </p:cNvSpPr>
          <p:nvPr/>
        </p:nvSpPr>
        <p:spPr bwMode="auto">
          <a:xfrm>
            <a:off x="1801813" y="3003550"/>
            <a:ext cx="179387" cy="8128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352"/>
          <p:cNvSpPr>
            <a:spLocks noChangeArrowheads="1"/>
          </p:cNvSpPr>
          <p:nvPr/>
        </p:nvSpPr>
        <p:spPr bwMode="auto">
          <a:xfrm>
            <a:off x="1984375" y="3635375"/>
            <a:ext cx="1793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353"/>
          <p:cNvSpPr>
            <a:spLocks noChangeArrowheads="1"/>
          </p:cNvSpPr>
          <p:nvPr/>
        </p:nvSpPr>
        <p:spPr bwMode="auto">
          <a:xfrm>
            <a:off x="2162175" y="3544888"/>
            <a:ext cx="180975" cy="2714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54"/>
          <p:cNvSpPr>
            <a:spLocks noChangeShapeType="1"/>
          </p:cNvSpPr>
          <p:nvPr/>
        </p:nvSpPr>
        <p:spPr bwMode="auto">
          <a:xfrm>
            <a:off x="1801813" y="38163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55"/>
          <p:cNvSpPr>
            <a:spLocks noChangeShapeType="1"/>
          </p:cNvSpPr>
          <p:nvPr/>
        </p:nvSpPr>
        <p:spPr bwMode="auto">
          <a:xfrm flipV="1">
            <a:off x="1801813" y="3003550"/>
            <a:ext cx="0" cy="812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356"/>
          <p:cNvSpPr>
            <a:spLocks noChangeShapeType="1"/>
          </p:cNvSpPr>
          <p:nvPr/>
        </p:nvSpPr>
        <p:spPr bwMode="auto">
          <a:xfrm>
            <a:off x="1801813" y="3003550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357"/>
          <p:cNvSpPr>
            <a:spLocks noChangeShapeType="1"/>
          </p:cNvSpPr>
          <p:nvPr/>
        </p:nvSpPr>
        <p:spPr bwMode="auto">
          <a:xfrm>
            <a:off x="2343150" y="354488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358"/>
          <p:cNvSpPr>
            <a:spLocks noChangeShapeType="1"/>
          </p:cNvSpPr>
          <p:nvPr/>
        </p:nvSpPr>
        <p:spPr bwMode="auto">
          <a:xfrm>
            <a:off x="2162175" y="3365500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359"/>
          <p:cNvSpPr>
            <a:spLocks noChangeShapeType="1"/>
          </p:cNvSpPr>
          <p:nvPr/>
        </p:nvSpPr>
        <p:spPr bwMode="auto">
          <a:xfrm flipH="1">
            <a:off x="1981200" y="3635375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360"/>
          <p:cNvSpPr>
            <a:spLocks noChangeShapeType="1"/>
          </p:cNvSpPr>
          <p:nvPr/>
        </p:nvSpPr>
        <p:spPr bwMode="auto">
          <a:xfrm flipV="1">
            <a:off x="1981200" y="3003550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361"/>
          <p:cNvSpPr>
            <a:spLocks noChangeShapeType="1"/>
          </p:cNvSpPr>
          <p:nvPr/>
        </p:nvSpPr>
        <p:spPr bwMode="auto">
          <a:xfrm>
            <a:off x="4056063" y="3365500"/>
            <a:ext cx="0" cy="179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362"/>
          <p:cNvSpPr>
            <a:spLocks noChangeShapeType="1"/>
          </p:cNvSpPr>
          <p:nvPr/>
        </p:nvSpPr>
        <p:spPr bwMode="auto">
          <a:xfrm>
            <a:off x="3875088" y="3544888"/>
            <a:ext cx="0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363"/>
          <p:cNvSpPr>
            <a:spLocks noChangeShapeType="1"/>
          </p:cNvSpPr>
          <p:nvPr/>
        </p:nvSpPr>
        <p:spPr bwMode="auto">
          <a:xfrm>
            <a:off x="2162175" y="33655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364"/>
          <p:cNvSpPr>
            <a:spLocks noChangeShapeType="1"/>
          </p:cNvSpPr>
          <p:nvPr/>
        </p:nvSpPr>
        <p:spPr bwMode="auto">
          <a:xfrm flipH="1">
            <a:off x="3514725" y="33655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365"/>
          <p:cNvSpPr>
            <a:spLocks noChangeShapeType="1"/>
          </p:cNvSpPr>
          <p:nvPr/>
        </p:nvSpPr>
        <p:spPr bwMode="auto">
          <a:xfrm>
            <a:off x="2343150" y="3544888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366"/>
          <p:cNvSpPr>
            <a:spLocks noChangeArrowheads="1"/>
          </p:cNvSpPr>
          <p:nvPr/>
        </p:nvSpPr>
        <p:spPr bwMode="auto">
          <a:xfrm>
            <a:off x="2703513" y="3184525"/>
            <a:ext cx="811212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367"/>
          <p:cNvSpPr>
            <a:spLocks noChangeArrowheads="1"/>
          </p:cNvSpPr>
          <p:nvPr/>
        </p:nvSpPr>
        <p:spPr bwMode="auto">
          <a:xfrm>
            <a:off x="2162175" y="300355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368"/>
          <p:cNvSpPr>
            <a:spLocks noChangeShapeType="1"/>
          </p:cNvSpPr>
          <p:nvPr/>
        </p:nvSpPr>
        <p:spPr bwMode="auto">
          <a:xfrm>
            <a:off x="2162175" y="3003550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369"/>
          <p:cNvSpPr>
            <a:spLocks noChangeShapeType="1"/>
          </p:cNvSpPr>
          <p:nvPr/>
        </p:nvSpPr>
        <p:spPr bwMode="auto">
          <a:xfrm>
            <a:off x="2162175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370"/>
          <p:cNvSpPr>
            <a:spLocks noChangeShapeType="1"/>
          </p:cNvSpPr>
          <p:nvPr/>
        </p:nvSpPr>
        <p:spPr bwMode="auto">
          <a:xfrm>
            <a:off x="216217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371"/>
          <p:cNvSpPr>
            <a:spLocks noChangeShapeType="1"/>
          </p:cNvSpPr>
          <p:nvPr/>
        </p:nvSpPr>
        <p:spPr bwMode="auto">
          <a:xfrm>
            <a:off x="2703513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372"/>
          <p:cNvSpPr>
            <a:spLocks noChangeShapeType="1"/>
          </p:cNvSpPr>
          <p:nvPr/>
        </p:nvSpPr>
        <p:spPr bwMode="auto">
          <a:xfrm>
            <a:off x="4056063" y="300355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373"/>
          <p:cNvSpPr>
            <a:spLocks noChangeShapeType="1"/>
          </p:cNvSpPr>
          <p:nvPr/>
        </p:nvSpPr>
        <p:spPr bwMode="auto">
          <a:xfrm>
            <a:off x="3514725" y="3184525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374"/>
          <p:cNvSpPr>
            <a:spLocks noChangeShapeType="1"/>
          </p:cNvSpPr>
          <p:nvPr/>
        </p:nvSpPr>
        <p:spPr bwMode="auto">
          <a:xfrm flipV="1">
            <a:off x="3514725" y="31845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375"/>
          <p:cNvSpPr>
            <a:spLocks noChangeArrowheads="1"/>
          </p:cNvSpPr>
          <p:nvPr/>
        </p:nvSpPr>
        <p:spPr bwMode="auto">
          <a:xfrm>
            <a:off x="2703513" y="3544888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376"/>
          <p:cNvSpPr>
            <a:spLocks noChangeArrowheads="1"/>
          </p:cNvSpPr>
          <p:nvPr/>
        </p:nvSpPr>
        <p:spPr bwMode="auto">
          <a:xfrm>
            <a:off x="3424238" y="3544888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377"/>
          <p:cNvSpPr>
            <a:spLocks noChangeArrowheads="1"/>
          </p:cNvSpPr>
          <p:nvPr/>
        </p:nvSpPr>
        <p:spPr bwMode="auto">
          <a:xfrm>
            <a:off x="2794000" y="3635375"/>
            <a:ext cx="630238" cy="360363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378"/>
          <p:cNvSpPr>
            <a:spLocks noChangeArrowheads="1"/>
          </p:cNvSpPr>
          <p:nvPr/>
        </p:nvSpPr>
        <p:spPr bwMode="auto">
          <a:xfrm>
            <a:off x="2973388" y="3905250"/>
            <a:ext cx="271462" cy="64770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379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380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381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382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383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384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385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386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387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388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389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390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391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392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393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394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395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396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397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398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399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400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401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402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403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404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405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406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407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408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409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410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411"/>
          <p:cNvSpPr>
            <a:spLocks noChangeArrowheads="1"/>
          </p:cNvSpPr>
          <p:nvPr/>
        </p:nvSpPr>
        <p:spPr bwMode="auto">
          <a:xfrm>
            <a:off x="1698625" y="2676525"/>
            <a:ext cx="88900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412"/>
          <p:cNvSpPr>
            <a:spLocks noChangeShapeType="1"/>
          </p:cNvSpPr>
          <p:nvPr/>
        </p:nvSpPr>
        <p:spPr bwMode="auto">
          <a:xfrm>
            <a:off x="1741488" y="271462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413"/>
          <p:cNvSpPr>
            <a:spLocks noChangeArrowheads="1"/>
          </p:cNvSpPr>
          <p:nvPr/>
        </p:nvSpPr>
        <p:spPr bwMode="auto">
          <a:xfrm>
            <a:off x="4416425" y="26622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414"/>
          <p:cNvSpPr>
            <a:spLocks noChangeShapeType="1"/>
          </p:cNvSpPr>
          <p:nvPr/>
        </p:nvSpPr>
        <p:spPr bwMode="auto">
          <a:xfrm>
            <a:off x="4460875" y="2719388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415"/>
          <p:cNvSpPr>
            <a:spLocks noChangeArrowheads="1"/>
          </p:cNvSpPr>
          <p:nvPr/>
        </p:nvSpPr>
        <p:spPr bwMode="auto">
          <a:xfrm>
            <a:off x="1704975" y="3365500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416"/>
          <p:cNvSpPr>
            <a:spLocks noChangeArrowheads="1"/>
          </p:cNvSpPr>
          <p:nvPr/>
        </p:nvSpPr>
        <p:spPr bwMode="auto">
          <a:xfrm>
            <a:off x="4414838" y="3370263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417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418"/>
          <p:cNvSpPr>
            <a:spLocks noChangeArrowheads="1"/>
          </p:cNvSpPr>
          <p:nvPr/>
        </p:nvSpPr>
        <p:spPr bwMode="auto">
          <a:xfrm>
            <a:off x="3914775" y="3576638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419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420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421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422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423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424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425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426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427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428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429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430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431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432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433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434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435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436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437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438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439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440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441"/>
          <p:cNvSpPr>
            <a:spLocks noChangeShapeType="1"/>
          </p:cNvSpPr>
          <p:nvPr/>
        </p:nvSpPr>
        <p:spPr bwMode="auto">
          <a:xfrm>
            <a:off x="2703513" y="3544888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442"/>
          <p:cNvSpPr>
            <a:spLocks noChangeShapeType="1"/>
          </p:cNvSpPr>
          <p:nvPr/>
        </p:nvSpPr>
        <p:spPr bwMode="auto">
          <a:xfrm>
            <a:off x="3514725" y="3544888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443"/>
          <p:cNvSpPr>
            <a:spLocks noChangeShapeType="1"/>
          </p:cNvSpPr>
          <p:nvPr/>
        </p:nvSpPr>
        <p:spPr bwMode="auto">
          <a:xfrm>
            <a:off x="2794000" y="39957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444"/>
          <p:cNvSpPr>
            <a:spLocks noChangeShapeType="1"/>
          </p:cNvSpPr>
          <p:nvPr/>
        </p:nvSpPr>
        <p:spPr bwMode="auto">
          <a:xfrm>
            <a:off x="3424238" y="39957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445"/>
          <p:cNvSpPr>
            <a:spLocks noChangeShapeType="1"/>
          </p:cNvSpPr>
          <p:nvPr/>
        </p:nvSpPr>
        <p:spPr bwMode="auto">
          <a:xfrm>
            <a:off x="2703513" y="4627563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446"/>
          <p:cNvSpPr>
            <a:spLocks noChangeShapeType="1"/>
          </p:cNvSpPr>
          <p:nvPr/>
        </p:nvSpPr>
        <p:spPr bwMode="auto">
          <a:xfrm>
            <a:off x="3424238" y="4627563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447"/>
          <p:cNvSpPr>
            <a:spLocks noChangeShapeType="1"/>
          </p:cNvSpPr>
          <p:nvPr/>
        </p:nvSpPr>
        <p:spPr bwMode="auto">
          <a:xfrm>
            <a:off x="2794000" y="3995738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448"/>
          <p:cNvSpPr>
            <a:spLocks noChangeShapeType="1"/>
          </p:cNvSpPr>
          <p:nvPr/>
        </p:nvSpPr>
        <p:spPr bwMode="auto">
          <a:xfrm>
            <a:off x="2794000" y="363537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449"/>
          <p:cNvSpPr>
            <a:spLocks noChangeShapeType="1"/>
          </p:cNvSpPr>
          <p:nvPr/>
        </p:nvSpPr>
        <p:spPr bwMode="auto">
          <a:xfrm>
            <a:off x="2794000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450"/>
          <p:cNvSpPr>
            <a:spLocks noChangeShapeType="1"/>
          </p:cNvSpPr>
          <p:nvPr/>
        </p:nvSpPr>
        <p:spPr bwMode="auto">
          <a:xfrm>
            <a:off x="3424238" y="3544888"/>
            <a:ext cx="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451"/>
          <p:cNvSpPr>
            <a:spLocks noChangeArrowheads="1"/>
          </p:cNvSpPr>
          <p:nvPr/>
        </p:nvSpPr>
        <p:spPr bwMode="auto">
          <a:xfrm>
            <a:off x="4276725" y="2946400"/>
            <a:ext cx="90488" cy="27146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452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453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454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455"/>
          <p:cNvSpPr>
            <a:spLocks noChangeShapeType="1"/>
          </p:cNvSpPr>
          <p:nvPr/>
        </p:nvSpPr>
        <p:spPr bwMode="auto">
          <a:xfrm>
            <a:off x="2703513" y="3275013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456"/>
          <p:cNvSpPr>
            <a:spLocks noChangeShapeType="1"/>
          </p:cNvSpPr>
          <p:nvPr/>
        </p:nvSpPr>
        <p:spPr bwMode="auto">
          <a:xfrm>
            <a:off x="2252663" y="3454400"/>
            <a:ext cx="0" cy="271463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457"/>
          <p:cNvSpPr>
            <a:spLocks noChangeShapeType="1"/>
          </p:cNvSpPr>
          <p:nvPr/>
        </p:nvSpPr>
        <p:spPr bwMode="auto">
          <a:xfrm>
            <a:off x="2252663" y="34544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458"/>
          <p:cNvSpPr>
            <a:spLocks noChangeShapeType="1"/>
          </p:cNvSpPr>
          <p:nvPr/>
        </p:nvSpPr>
        <p:spPr bwMode="auto">
          <a:xfrm flipV="1">
            <a:off x="3063875" y="3275013"/>
            <a:ext cx="0" cy="179387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459"/>
          <p:cNvSpPr>
            <a:spLocks noChangeShapeType="1"/>
          </p:cNvSpPr>
          <p:nvPr/>
        </p:nvSpPr>
        <p:spPr bwMode="auto">
          <a:xfrm flipH="1">
            <a:off x="1441450" y="3635375"/>
            <a:ext cx="811213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460"/>
          <p:cNvSpPr>
            <a:spLocks noChangeArrowheads="1"/>
          </p:cNvSpPr>
          <p:nvPr/>
        </p:nvSpPr>
        <p:spPr bwMode="auto">
          <a:xfrm>
            <a:off x="4286250" y="2960688"/>
            <a:ext cx="71438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461"/>
          <p:cNvSpPr>
            <a:spLocks noChangeArrowheads="1"/>
          </p:cNvSpPr>
          <p:nvPr/>
        </p:nvSpPr>
        <p:spPr bwMode="auto">
          <a:xfrm>
            <a:off x="4284663" y="3051175"/>
            <a:ext cx="71437" cy="71438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462"/>
          <p:cNvSpPr>
            <a:spLocks noChangeArrowheads="1"/>
          </p:cNvSpPr>
          <p:nvPr/>
        </p:nvSpPr>
        <p:spPr bwMode="auto">
          <a:xfrm>
            <a:off x="3924300" y="3598863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463"/>
          <p:cNvSpPr>
            <a:spLocks noChangeArrowheads="1"/>
          </p:cNvSpPr>
          <p:nvPr/>
        </p:nvSpPr>
        <p:spPr bwMode="auto">
          <a:xfrm>
            <a:off x="3922713" y="3689350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464"/>
          <p:cNvSpPr>
            <a:spLocks noChangeArrowheads="1"/>
          </p:cNvSpPr>
          <p:nvPr/>
        </p:nvSpPr>
        <p:spPr bwMode="auto">
          <a:xfrm>
            <a:off x="2343150" y="2373313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465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466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467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468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469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470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471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472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473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474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475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476"/>
          <p:cNvSpPr>
            <a:spLocks noChangeShapeType="1"/>
          </p:cNvSpPr>
          <p:nvPr/>
        </p:nvSpPr>
        <p:spPr bwMode="auto">
          <a:xfrm flipV="1">
            <a:off x="2967038" y="403701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477"/>
          <p:cNvSpPr>
            <a:spLocks noChangeArrowheads="1"/>
          </p:cNvSpPr>
          <p:nvPr/>
        </p:nvSpPr>
        <p:spPr bwMode="auto">
          <a:xfrm>
            <a:off x="3521075" y="3190875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478"/>
          <p:cNvSpPr>
            <a:spLocks noChangeArrowheads="1"/>
          </p:cNvSpPr>
          <p:nvPr/>
        </p:nvSpPr>
        <p:spPr bwMode="auto">
          <a:xfrm>
            <a:off x="2487613" y="3187700"/>
            <a:ext cx="211137" cy="17462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6" name="AutoShape 479"/>
          <p:cNvSpPr>
            <a:spLocks noChangeArrowheads="1"/>
          </p:cNvSpPr>
          <p:nvPr/>
        </p:nvSpPr>
        <p:spPr bwMode="auto">
          <a:xfrm flipV="1">
            <a:off x="4686300" y="27003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5000"/>
              </a:spcBef>
            </a:pPr>
            <a:endParaRPr lang="zh-CN" altLang="zh-CN" sz="8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167" name="AutoShape 480"/>
          <p:cNvSpPr>
            <a:spLocks noChangeArrowheads="1"/>
          </p:cNvSpPr>
          <p:nvPr/>
        </p:nvSpPr>
        <p:spPr bwMode="auto">
          <a:xfrm rot="16200000" flipV="1">
            <a:off x="1193007" y="3780631"/>
            <a:ext cx="271462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950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47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x :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moves downwards to the base position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  <a:cs typeface="Times New Roman" panose="02020603050405020304" pitchFamily="18" charset="0"/>
              </a:rPr>
              <a:t>The chuck is locked by applying a pneumatic break</a:t>
            </a: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 flipV="1">
            <a:off x="3759200" y="2082800"/>
            <a:ext cx="1663700" cy="558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Oval 164"/>
          <p:cNvSpPr>
            <a:spLocks noChangeArrowheads="1"/>
          </p:cNvSpPr>
          <p:nvPr/>
        </p:nvSpPr>
        <p:spPr bwMode="auto">
          <a:xfrm flipV="1">
            <a:off x="2168525" y="3278188"/>
            <a:ext cx="139700" cy="1809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165"/>
          <p:cNvSpPr>
            <a:spLocks noChangeArrowheads="1"/>
          </p:cNvSpPr>
          <p:nvPr/>
        </p:nvSpPr>
        <p:spPr bwMode="auto">
          <a:xfrm flipV="1">
            <a:off x="2390775" y="3279775"/>
            <a:ext cx="100013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166"/>
          <p:cNvSpPr>
            <a:spLocks noChangeShapeType="1"/>
          </p:cNvSpPr>
          <p:nvPr/>
        </p:nvSpPr>
        <p:spPr bwMode="auto">
          <a:xfrm flipV="1">
            <a:off x="2319338" y="3370263"/>
            <a:ext cx="100012" cy="15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167"/>
          <p:cNvSpPr>
            <a:spLocks noChangeArrowheads="1"/>
          </p:cNvSpPr>
          <p:nvPr/>
        </p:nvSpPr>
        <p:spPr bwMode="auto">
          <a:xfrm flipV="1">
            <a:off x="2214563" y="3278188"/>
            <a:ext cx="125412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168"/>
          <p:cNvSpPr>
            <a:spLocks noChangeArrowheads="1"/>
          </p:cNvSpPr>
          <p:nvPr/>
        </p:nvSpPr>
        <p:spPr bwMode="auto">
          <a:xfrm>
            <a:off x="1981200" y="3184525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69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70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71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72"/>
          <p:cNvSpPr>
            <a:spLocks noChangeArrowheads="1"/>
          </p:cNvSpPr>
          <p:nvPr/>
        </p:nvSpPr>
        <p:spPr bwMode="auto">
          <a:xfrm flipV="1">
            <a:off x="3927475" y="3279775"/>
            <a:ext cx="125413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173"/>
          <p:cNvSpPr>
            <a:spLocks noChangeArrowheads="1"/>
          </p:cNvSpPr>
          <p:nvPr/>
        </p:nvSpPr>
        <p:spPr bwMode="auto">
          <a:xfrm flipV="1">
            <a:off x="3721100" y="3275013"/>
            <a:ext cx="96838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74"/>
          <p:cNvSpPr>
            <a:spLocks noChangeShapeType="1"/>
          </p:cNvSpPr>
          <p:nvPr/>
        </p:nvSpPr>
        <p:spPr bwMode="auto">
          <a:xfrm flipV="1">
            <a:off x="3816350" y="3368675"/>
            <a:ext cx="95250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Rectangle 175"/>
          <p:cNvSpPr>
            <a:spLocks noChangeArrowheads="1"/>
          </p:cNvSpPr>
          <p:nvPr/>
        </p:nvSpPr>
        <p:spPr bwMode="auto">
          <a:xfrm flipV="1">
            <a:off x="3863975" y="3279775"/>
            <a:ext cx="146050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6"/>
          <p:cNvSpPr>
            <a:spLocks noChangeArrowheads="1"/>
          </p:cNvSpPr>
          <p:nvPr/>
        </p:nvSpPr>
        <p:spPr bwMode="auto">
          <a:xfrm>
            <a:off x="4056063" y="3184525"/>
            <a:ext cx="179387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Line 177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78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179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180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81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82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183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Rectangle 184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Rectangle 185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186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187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188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Rectangle 189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190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191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192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193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194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195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196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197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198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199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200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201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202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203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204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205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206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207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208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Rectangle 209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Rectangle 210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211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Line 212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Line 213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214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215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216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217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Rectangle 218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Rectangle 219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Rectangle 220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221"/>
          <p:cNvSpPr>
            <a:spLocks noChangeArrowheads="1"/>
          </p:cNvSpPr>
          <p:nvPr/>
        </p:nvSpPr>
        <p:spPr bwMode="auto">
          <a:xfrm>
            <a:off x="2973388" y="4086225"/>
            <a:ext cx="271462" cy="46672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222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223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224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225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226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227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228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229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230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231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232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Rectangle 233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Oval 234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Oval 235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Oval 236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237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238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239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240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241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242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243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244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245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Rectangle 246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Rectangle 247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Rectangle 248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249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250"/>
          <p:cNvSpPr>
            <a:spLocks noChangeArrowheads="1"/>
          </p:cNvSpPr>
          <p:nvPr/>
        </p:nvSpPr>
        <p:spPr bwMode="auto">
          <a:xfrm>
            <a:off x="3063875" y="4537075"/>
            <a:ext cx="90488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251"/>
          <p:cNvSpPr>
            <a:spLocks noChangeArrowheads="1"/>
          </p:cNvSpPr>
          <p:nvPr/>
        </p:nvSpPr>
        <p:spPr bwMode="auto">
          <a:xfrm>
            <a:off x="1801813" y="2733675"/>
            <a:ext cx="2614612" cy="2698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6" name="Line 252"/>
          <p:cNvSpPr>
            <a:spLocks noChangeShapeType="1"/>
          </p:cNvSpPr>
          <p:nvPr/>
        </p:nvSpPr>
        <p:spPr bwMode="auto">
          <a:xfrm>
            <a:off x="2071688" y="3003550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Line 253"/>
          <p:cNvSpPr>
            <a:spLocks noChangeShapeType="1"/>
          </p:cNvSpPr>
          <p:nvPr/>
        </p:nvSpPr>
        <p:spPr bwMode="auto">
          <a:xfrm>
            <a:off x="4146550" y="3003550"/>
            <a:ext cx="0" cy="180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254"/>
          <p:cNvSpPr>
            <a:spLocks noChangeArrowheads="1"/>
          </p:cNvSpPr>
          <p:nvPr/>
        </p:nvSpPr>
        <p:spPr bwMode="auto">
          <a:xfrm>
            <a:off x="1698625" y="2767013"/>
            <a:ext cx="88900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Line 255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256"/>
          <p:cNvSpPr>
            <a:spLocks noChangeArrowheads="1"/>
          </p:cNvSpPr>
          <p:nvPr/>
        </p:nvSpPr>
        <p:spPr bwMode="auto">
          <a:xfrm>
            <a:off x="4416425" y="2752725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257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Rectangle 258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" name="Rectangle 259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Rectangle 260"/>
          <p:cNvSpPr>
            <a:spLocks noChangeArrowheads="1"/>
          </p:cNvSpPr>
          <p:nvPr/>
        </p:nvSpPr>
        <p:spPr bwMode="auto">
          <a:xfrm>
            <a:off x="2252663" y="25527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261"/>
          <p:cNvSpPr>
            <a:spLocks noChangeArrowheads="1"/>
          </p:cNvSpPr>
          <p:nvPr/>
        </p:nvSpPr>
        <p:spPr bwMode="auto">
          <a:xfrm>
            <a:off x="3914775" y="3667125"/>
            <a:ext cx="90488" cy="269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262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263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264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265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Line 266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267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268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269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270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271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272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273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274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275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276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277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278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279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280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281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282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283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284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285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286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287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288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289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290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291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292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293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Rectangle 294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295"/>
          <p:cNvSpPr>
            <a:spLocks noChangeShapeType="1"/>
          </p:cNvSpPr>
          <p:nvPr/>
        </p:nvSpPr>
        <p:spPr bwMode="auto">
          <a:xfrm>
            <a:off x="2432050" y="2552700"/>
            <a:ext cx="0" cy="271463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296"/>
          <p:cNvSpPr>
            <a:spLocks noChangeShapeType="1"/>
          </p:cNvSpPr>
          <p:nvPr/>
        </p:nvSpPr>
        <p:spPr bwMode="auto">
          <a:xfrm>
            <a:off x="3695700" y="2552700"/>
            <a:ext cx="0" cy="271463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297"/>
          <p:cNvSpPr>
            <a:spLocks noChangeShapeType="1"/>
          </p:cNvSpPr>
          <p:nvPr/>
        </p:nvSpPr>
        <p:spPr bwMode="auto">
          <a:xfrm>
            <a:off x="2432050" y="2824163"/>
            <a:ext cx="22542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298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299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300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301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302"/>
          <p:cNvSpPr>
            <a:spLocks noChangeShapeType="1"/>
          </p:cNvSpPr>
          <p:nvPr/>
        </p:nvSpPr>
        <p:spPr bwMode="auto">
          <a:xfrm flipH="1">
            <a:off x="1450975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Oval 303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" name="Oval 304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9" name="Oval 305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306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Rectangle 307"/>
          <p:cNvSpPr>
            <a:spLocks noChangeArrowheads="1"/>
          </p:cNvSpPr>
          <p:nvPr/>
        </p:nvSpPr>
        <p:spPr bwMode="auto">
          <a:xfrm>
            <a:off x="2338388" y="2459038"/>
            <a:ext cx="1519237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Rectangle 308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" name="Rectangle 309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310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311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312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Oval 313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314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315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316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317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Rectangle 318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Rectangle 319"/>
          <p:cNvSpPr>
            <a:spLocks noChangeArrowheads="1"/>
          </p:cNvSpPr>
          <p:nvPr/>
        </p:nvSpPr>
        <p:spPr bwMode="auto">
          <a:xfrm>
            <a:off x="3521075" y="3279775"/>
            <a:ext cx="201613" cy="171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Rectangle 320"/>
          <p:cNvSpPr>
            <a:spLocks noChangeArrowheads="1"/>
          </p:cNvSpPr>
          <p:nvPr/>
        </p:nvSpPr>
        <p:spPr bwMode="auto">
          <a:xfrm>
            <a:off x="2487613" y="3278188"/>
            <a:ext cx="211137" cy="17303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AutoShape 321"/>
          <p:cNvSpPr>
            <a:spLocks noChangeArrowheads="1"/>
          </p:cNvSpPr>
          <p:nvPr/>
        </p:nvSpPr>
        <p:spPr bwMode="auto">
          <a:xfrm flipV="1">
            <a:off x="4673600" y="2789238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 marL="342900" indent="-3429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5000"/>
              </a:spcBef>
            </a:pPr>
            <a:endParaRPr lang="zh-CN" altLang="zh-CN" sz="8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166" name="AutoShape 322"/>
          <p:cNvSpPr>
            <a:spLocks noChangeArrowheads="1"/>
          </p:cNvSpPr>
          <p:nvPr/>
        </p:nvSpPr>
        <p:spPr bwMode="auto">
          <a:xfrm rot="16200000" flipV="1">
            <a:off x="1212056" y="3966369"/>
            <a:ext cx="271463" cy="1809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25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48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03825" y="1738313"/>
            <a:ext cx="3684588" cy="421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STEP X :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</a:rPr>
              <a:t>The Z-drive has stopped by responding the proximity sensor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  <a:cs typeface="Times New Roman" panose="02020603050405020304" pitchFamily="18" charset="0"/>
              </a:rPr>
              <a:t>The chuck is unlocked 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>
                <a:latin typeface="Arial" panose="020B0604020202020204" pitchFamily="34" charset="0"/>
                <a:cs typeface="Times New Roman" panose="02020603050405020304" pitchFamily="18" charset="0"/>
              </a:rPr>
              <a:t>The vacuum under the wafer is off</a:t>
            </a:r>
            <a:endParaRPr lang="en-US" sz="1600" b="1">
              <a:latin typeface="Arial" panose="020B0604020202020204" pitchFamily="34" charset="0"/>
            </a:endParaRP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>
              <a:latin typeface="Arial" panose="020B0604020202020204" pitchFamily="34" charset="0"/>
            </a:endParaRPr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Rectangle 27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Rectangle 33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Rectangle 38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53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Rectangle 62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Rectangle 77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Oval 78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Oval 79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Oval 80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Oval 81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Oval 82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Oval 83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Oval 84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Oval 85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Oval 86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Oval 87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Oval 88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Oval 89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Rectangle 90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Rectangle 91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92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Rectangle 94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" name="Rectangle 95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97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Oval 98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Line 99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Oval 100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101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Rectangle 102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6" name="Rectangle 103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7" name="Rectangle 104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105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106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107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Rectangle 138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144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145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Oval 147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1" name="Oval 148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2" name="Oval 149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" name="Oval 150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4" name="Rectangle 151"/>
          <p:cNvSpPr>
            <a:spLocks noChangeArrowheads="1"/>
          </p:cNvSpPr>
          <p:nvPr/>
        </p:nvSpPr>
        <p:spPr bwMode="auto">
          <a:xfrm>
            <a:off x="2343150" y="2373313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5" name="Rectangle 152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153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7" name="Rectangle 154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Rectangle 155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Rectangle 156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Oval 157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1" name="Rectangle 158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2" name="Line 159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Oval 160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" name="Line 161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Rectangle 162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709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437A"/>
                </a:solidFill>
              </a:rPr>
              <a:t>7</a:t>
            </a:r>
            <a:r>
              <a:rPr lang="en-GB" dirty="0" smtClean="0">
                <a:solidFill>
                  <a:srgbClr val="00437A"/>
                </a:solidFill>
              </a:rPr>
              <a:t>. Pneumatic control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49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5802628" y="1137427"/>
            <a:ext cx="403025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WEC PRESSURE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5800685" y="1576593"/>
            <a:ext cx="403025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WAFER VACUUM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5831165" y="2028239"/>
            <a:ext cx="48766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3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HARD CONTACT NITROGEN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5831165" y="2470790"/>
            <a:ext cx="48766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CHUCK CHAMBER VACUUM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6054113" y="2862883"/>
            <a:ext cx="48766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5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CHUCK CHAMBER PRE VACUUM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965" y="1117687"/>
            <a:ext cx="5067300" cy="3581400"/>
          </a:xfrm>
          <a:prstGeom prst="rect">
            <a:avLst/>
          </a:prstGeom>
        </p:spPr>
      </p:pic>
      <p:sp>
        <p:nvSpPr>
          <p:cNvPr id="15" name="Text Box 27"/>
          <p:cNvSpPr txBox="1">
            <a:spLocks noChangeArrowheads="1"/>
          </p:cNvSpPr>
          <p:nvPr/>
        </p:nvSpPr>
        <p:spPr bwMode="auto">
          <a:xfrm>
            <a:off x="5726453" y="3232111"/>
            <a:ext cx="48766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6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CHUCK SEAL PRESSURE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5894093" y="3608964"/>
            <a:ext cx="48766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7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TOP SUBSTRATE PRESSURE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840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437A"/>
                </a:solidFill>
              </a:rPr>
              <a:t>2</a:t>
            </a:r>
            <a:r>
              <a:rPr lang="en-GB" dirty="0" smtClean="0">
                <a:solidFill>
                  <a:srgbClr val="00437A"/>
                </a:solidFill>
              </a:rPr>
              <a:t>. Optical system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6079265" y="1110774"/>
            <a:ext cx="5447928" cy="19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A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Lamp house</a:t>
            </a:r>
          </a:p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B</a:t>
            </a:r>
            <a:r>
              <a:rPr lang="zh-CN" altLang="en-US" sz="1400" b="0" dirty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Optics 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Tube</a:t>
            </a:r>
          </a:p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       C</a:t>
            </a:r>
            <a:r>
              <a:rPr lang="zh-CN" altLang="en-US" sz="1400" b="0" dirty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Front Lens Tube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  <a:p>
            <a:pPr algn="ctr">
              <a:spcBef>
                <a:spcPct val="50000"/>
              </a:spcBef>
            </a:pP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  <a:p>
            <a:pPr algn="ctr">
              <a:spcBef>
                <a:spcPct val="50000"/>
              </a:spcBef>
            </a:pPr>
            <a:endParaRPr lang="en-US" altLang="zh-CN" sz="1400" b="0" dirty="0" smtClean="0">
              <a:solidFill>
                <a:srgbClr val="00437A"/>
              </a:solidFill>
              <a:ea typeface="新細明體" pitchFamily="18" charset="-120"/>
            </a:endParaRPr>
          </a:p>
          <a:p>
            <a:pPr algn="ctr">
              <a:spcBef>
                <a:spcPct val="50000"/>
              </a:spcBef>
            </a:pP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268760"/>
            <a:ext cx="6552728" cy="4916230"/>
          </a:xfrm>
          <a:prstGeom prst="rect">
            <a:avLst/>
          </a:prstGeom>
        </p:spPr>
      </p:pic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6832170" y="3572986"/>
            <a:ext cx="403025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3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Cold Light Mirror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6456884" y="3922782"/>
            <a:ext cx="48766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Optic lens system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6302645" y="4230559"/>
            <a:ext cx="48766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5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Turning Mirror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6181458" y="4572446"/>
            <a:ext cx="48766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6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Front Lens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5188833" y="1408529"/>
            <a:ext cx="2513471" cy="1846659"/>
          </a:xfrm>
          <a:prstGeom prst="rect">
            <a:avLst/>
          </a:prstGeom>
          <a:solidFill>
            <a:srgbClr val="F3B70F"/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LED LAMP</a:t>
            </a:r>
            <a:endParaRPr kumimoji="0" lang="zh-CN" altLang="en-US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952" y="1408529"/>
            <a:ext cx="524352" cy="415112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 bwMode="auto">
          <a:xfrm>
            <a:off x="2999656" y="3034378"/>
            <a:ext cx="1800200" cy="169076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81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</a:t>
            </a:r>
            <a:r>
              <a:rPr lang="zh-CN" altLang="en-US" dirty="0" smtClean="0"/>
              <a:t>、</a:t>
            </a:r>
            <a:r>
              <a:rPr lang="en-US" dirty="0" smtClean="0"/>
              <a:t>TSA/BSA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50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32" y="1124744"/>
            <a:ext cx="4455247" cy="4903887"/>
          </a:xfrm>
          <a:prstGeom prst="rect">
            <a:avLst/>
          </a:prstGeom>
        </p:spPr>
      </p:pic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5498752" y="1124744"/>
            <a:ext cx="136815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TSA(TOP SIDE ALIGNMENT)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5591944" y="4437112"/>
            <a:ext cx="118176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BSA(BOTTOM SIDE ALIGNMENT)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cxnSp>
        <p:nvCxnSpPr>
          <p:cNvPr id="17" name="直接箭头连接符 16"/>
          <p:cNvCxnSpPr/>
          <p:nvPr/>
        </p:nvCxnSpPr>
        <p:spPr bwMode="auto">
          <a:xfrm flipV="1">
            <a:off x="4439816" y="1688427"/>
            <a:ext cx="1152128" cy="804469"/>
          </a:xfrm>
          <a:prstGeom prst="straightConnector1">
            <a:avLst/>
          </a:prstGeom>
          <a:solidFill>
            <a:srgbClr val="CC3300"/>
          </a:solidFill>
          <a:ln w="63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直接箭头连接符 18"/>
          <p:cNvCxnSpPr>
            <a:endCxn id="25" idx="1"/>
          </p:cNvCxnSpPr>
          <p:nvPr/>
        </p:nvCxnSpPr>
        <p:spPr bwMode="auto">
          <a:xfrm>
            <a:off x="3944125" y="4309195"/>
            <a:ext cx="1647819" cy="604971"/>
          </a:xfrm>
          <a:prstGeom prst="straightConnector1">
            <a:avLst/>
          </a:prstGeom>
          <a:solidFill>
            <a:srgbClr val="CC3300"/>
          </a:solidFill>
          <a:ln w="63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7" name="5月12日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73712" y="1868858"/>
            <a:ext cx="4965535" cy="2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51</a:t>
            </a:fld>
            <a:endParaRPr lang="de-DE" altLang="en-US" dirty="0"/>
          </a:p>
        </p:txBody>
      </p:sp>
      <p:sp>
        <p:nvSpPr>
          <p:cNvPr id="7" name="Rectangle 28"/>
          <p:cNvSpPr>
            <a:spLocks noChangeArrowheads="1"/>
          </p:cNvSpPr>
          <p:nvPr/>
        </p:nvSpPr>
        <p:spPr bwMode="gray">
          <a:xfrm>
            <a:off x="4003596" y="2029552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dirty="0" err="1" smtClean="0">
                <a:solidFill>
                  <a:srgbClr val="00437A"/>
                </a:solidFill>
              </a:rPr>
              <a:t>Softeware</a:t>
            </a:r>
            <a:r>
              <a:rPr lang="en-US" dirty="0" smtClean="0">
                <a:solidFill>
                  <a:srgbClr val="00437A"/>
                </a:solidFill>
              </a:rPr>
              <a:t> overview</a:t>
            </a:r>
            <a:endParaRPr lang="en-US" dirty="0">
              <a:solidFill>
                <a:srgbClr val="00437A"/>
              </a:solidFill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gray">
          <a:xfrm>
            <a:off x="4003596" y="2570889"/>
            <a:ext cx="4680000" cy="4492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dirty="0" smtClean="0">
                <a:solidFill>
                  <a:srgbClr val="00437A"/>
                </a:solidFill>
              </a:rPr>
              <a:t>Create a recipe</a:t>
            </a:r>
            <a:endParaRPr lang="en-US" dirty="0">
              <a:solidFill>
                <a:srgbClr val="00437A"/>
              </a:solidFill>
            </a:endParaRPr>
          </a:p>
        </p:txBody>
      </p:sp>
      <p:sp>
        <p:nvSpPr>
          <p:cNvPr id="12" name="Rectangle 33"/>
          <p:cNvSpPr>
            <a:spLocks noChangeArrowheads="1"/>
          </p:cNvSpPr>
          <p:nvPr/>
        </p:nvSpPr>
        <p:spPr bwMode="gray">
          <a:xfrm>
            <a:off x="3544808" y="2029552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3" name="Rectangle 34"/>
          <p:cNvSpPr>
            <a:spLocks noChangeArrowheads="1"/>
          </p:cNvSpPr>
          <p:nvPr/>
        </p:nvSpPr>
        <p:spPr bwMode="gray">
          <a:xfrm>
            <a:off x="3544808" y="2570890"/>
            <a:ext cx="463550" cy="449262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2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99" y="4161390"/>
            <a:ext cx="1602464" cy="2280429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zh-CN" altLang="en-US" dirty="0" smtClean="0"/>
              <a:t>、</a:t>
            </a:r>
            <a:r>
              <a:rPr lang="en-US" dirty="0" smtClean="0"/>
              <a:t>S</a:t>
            </a:r>
            <a:r>
              <a:rPr lang="en-US" altLang="zh-CN" dirty="0" smtClean="0"/>
              <a:t>oftware</a:t>
            </a:r>
            <a:r>
              <a:rPr lang="en-US" dirty="0" smtClean="0"/>
              <a:t> overview</a:t>
            </a:r>
            <a:endParaRPr lang="en-US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94126" y="1273443"/>
            <a:ext cx="799564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52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zh-CN" altLang="en-US" dirty="0" smtClean="0"/>
              <a:t>、</a:t>
            </a:r>
            <a:r>
              <a:rPr lang="en-US" dirty="0" smtClean="0"/>
              <a:t>Software overview</a:t>
            </a: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881751"/>
            <a:ext cx="8568952" cy="5669896"/>
          </a:xfrm>
          <a:prstGeom prst="rect">
            <a:avLst/>
          </a:prstGeom>
        </p:spPr>
      </p:pic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8881963" y="1705259"/>
            <a:ext cx="324036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Title Line: SUSS logo, important recipe parameter, time, user, power key 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8357224" y="2522596"/>
            <a:ext cx="26048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Power key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8533514" y="2921312"/>
            <a:ext cx="31318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3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Lower frame : include Process\recipe\service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670916" y="3505859"/>
            <a:ext cx="294061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M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ain frame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（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orange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）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 rot="10800000" flipV="1">
            <a:off x="8662836" y="3872496"/>
            <a:ext cx="22046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5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Recipe folder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8647498" y="4265282"/>
            <a:ext cx="26224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6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Recipe Parameter information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8998377" y="4823704"/>
            <a:ext cx="20729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7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Function key(recipe save)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8867575" y="5326287"/>
            <a:ext cx="260750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8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Process window(green)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76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53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zh-CN" altLang="en-US" dirty="0" smtClean="0"/>
              <a:t>、</a:t>
            </a:r>
            <a:r>
              <a:rPr lang="en-US" dirty="0" smtClean="0"/>
              <a:t>Software overview</a:t>
            </a: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881751"/>
            <a:ext cx="8568952" cy="5669896"/>
          </a:xfrm>
          <a:prstGeom prst="rect">
            <a:avLst/>
          </a:prstGeom>
        </p:spPr>
      </p:pic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8425444" y="1543921"/>
            <a:ext cx="32403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9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Machine information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8912779" y="2035956"/>
            <a:ext cx="284035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10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Tooling\exposure information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8138169" y="2522439"/>
            <a:ext cx="313180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Function key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590878" y="2931683"/>
            <a:ext cx="294061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13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Operation guidance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）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 rot="10800000" flipV="1">
            <a:off x="8601636" y="3404011"/>
            <a:ext cx="22046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Function key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054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54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 smtClean="0"/>
              <a:t>、</a:t>
            </a:r>
            <a:r>
              <a:rPr lang="en-US" dirty="0" smtClean="0"/>
              <a:t>create a recipe</a:t>
            </a:r>
            <a:endParaRPr lang="en-US" dirty="0"/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7791935" y="1531543"/>
            <a:ext cx="32403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R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ecipe search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8148982" y="1982166"/>
            <a:ext cx="284035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Recipe list(Yellow)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8234991" y="2479407"/>
            <a:ext cx="313180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3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Parameter field(Orange)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7757761" y="2899044"/>
            <a:ext cx="294061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Scroll bar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 rot="10800000" flipV="1">
            <a:off x="8569362" y="3307189"/>
            <a:ext cx="22046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5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Tabs for recipe(Blue)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5" y="1532212"/>
            <a:ext cx="8234100" cy="5002655"/>
          </a:xfrm>
          <a:prstGeom prst="rect">
            <a:avLst/>
          </a:prstGeom>
        </p:spPr>
      </p:pic>
      <p:sp>
        <p:nvSpPr>
          <p:cNvPr id="12" name="Text Box 27"/>
          <p:cNvSpPr txBox="1">
            <a:spLocks noChangeArrowheads="1"/>
          </p:cNvSpPr>
          <p:nvPr/>
        </p:nvSpPr>
        <p:spPr bwMode="auto">
          <a:xfrm rot="10800000" flipV="1">
            <a:off x="8494057" y="3750486"/>
            <a:ext cx="22046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6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Recipe </a:t>
            </a:r>
            <a:r>
              <a:rPr lang="en-US" altLang="zh-CN" sz="1400" b="0" dirty="0" err="1" smtClean="0">
                <a:solidFill>
                  <a:srgbClr val="00437A"/>
                </a:solidFill>
                <a:ea typeface="新細明體" pitchFamily="18" charset="-120"/>
              </a:rPr>
              <a:t>Infromation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 rot="10800000" flipV="1">
            <a:off x="8246627" y="4145680"/>
            <a:ext cx="22046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7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process type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 rot="10800000" flipV="1">
            <a:off x="8257065" y="4569822"/>
            <a:ext cx="22046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8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Function key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5" name="Text Box 27"/>
          <p:cNvSpPr txBox="1">
            <a:spLocks noChangeArrowheads="1"/>
          </p:cNvSpPr>
          <p:nvPr/>
        </p:nvSpPr>
        <p:spPr bwMode="auto">
          <a:xfrm rot="10800000" flipV="1">
            <a:off x="8598355" y="4988413"/>
            <a:ext cx="240166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9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Recipe error information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958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55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 smtClean="0"/>
              <a:t>、</a:t>
            </a:r>
            <a:r>
              <a:rPr lang="en-US" dirty="0" smtClean="0"/>
              <a:t>create a recipe-general</a:t>
            </a: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052736"/>
            <a:ext cx="11881320" cy="286812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36" y="3946194"/>
            <a:ext cx="7200800" cy="26175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3993" y="4941168"/>
            <a:ext cx="4536504" cy="105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4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56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 smtClean="0"/>
              <a:t>、</a:t>
            </a:r>
            <a:r>
              <a:rPr lang="en-US" dirty="0" smtClean="0"/>
              <a:t>create a recipe-Alignment</a:t>
            </a:r>
            <a:endParaRPr 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908720"/>
            <a:ext cx="9028881" cy="248512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36" y="3417707"/>
            <a:ext cx="9028881" cy="3362060"/>
          </a:xfrm>
          <a:prstGeom prst="rect">
            <a:avLst/>
          </a:prstGeom>
        </p:spPr>
      </p:pic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8783586" y="1556792"/>
            <a:ext cx="32403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No  Alignment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8818472" y="4221088"/>
            <a:ext cx="32403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Manual Alignment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739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57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 smtClean="0"/>
              <a:t>、</a:t>
            </a:r>
            <a:r>
              <a:rPr lang="en-US" dirty="0" smtClean="0"/>
              <a:t>create a recipe-Alignment</a:t>
            </a: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1124744"/>
            <a:ext cx="8409012" cy="4797999"/>
          </a:xfrm>
          <a:prstGeom prst="rect">
            <a:avLst/>
          </a:prstGeom>
        </p:spPr>
      </p:pic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8775253" y="2564904"/>
            <a:ext cx="32403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Auto  Alignment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417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58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 smtClean="0"/>
              <a:t>、</a:t>
            </a:r>
            <a:r>
              <a:rPr lang="en-US" dirty="0" smtClean="0"/>
              <a:t>create a recipe-Alignment</a:t>
            </a:r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066" y="958691"/>
            <a:ext cx="9721080" cy="5576177"/>
          </a:xfrm>
          <a:prstGeom prst="rect">
            <a:avLst/>
          </a:prstGeom>
        </p:spPr>
      </p:pic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10419761" y="2204864"/>
            <a:ext cx="13185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Choose illumination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110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59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 smtClean="0"/>
              <a:t>、</a:t>
            </a:r>
            <a:r>
              <a:rPr lang="en-US" dirty="0" smtClean="0"/>
              <a:t>create a recipe-Alignment</a:t>
            </a: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1027213"/>
            <a:ext cx="9532565" cy="5483262"/>
          </a:xfrm>
          <a:prstGeom prst="rect">
            <a:avLst/>
          </a:prstGeom>
        </p:spPr>
      </p:pic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10555203" y="2276872"/>
            <a:ext cx="13185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Choose Lens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991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3</a:t>
            </a:r>
            <a:r>
              <a:rPr lang="zh-CN" altLang="en-US" dirty="0" smtClean="0"/>
              <a:t>、</a:t>
            </a:r>
            <a:r>
              <a:rPr lang="en-US" altLang="zh-CN" dirty="0" smtClean="0"/>
              <a:t>Alignment stage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980728"/>
            <a:ext cx="4248472" cy="537706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056" y="980728"/>
            <a:ext cx="3960440" cy="226902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0056" y="3626615"/>
            <a:ext cx="3960440" cy="2800644"/>
          </a:xfrm>
          <a:prstGeom prst="rect">
            <a:avLst/>
          </a:prstGeom>
        </p:spPr>
      </p:pic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10891605" y="3359754"/>
            <a:ext cx="1082804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WEC, to make the wafer parallelism to mask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cxnSp>
        <p:nvCxnSpPr>
          <p:cNvPr id="12" name="直接箭头连接符 11"/>
          <p:cNvCxnSpPr/>
          <p:nvPr/>
        </p:nvCxnSpPr>
        <p:spPr bwMode="auto">
          <a:xfrm>
            <a:off x="8702208" y="2461804"/>
            <a:ext cx="2290336" cy="1164811"/>
          </a:xfrm>
          <a:prstGeom prst="straightConnector1">
            <a:avLst/>
          </a:prstGeom>
          <a:solidFill>
            <a:srgbClr val="CC3300"/>
          </a:solidFill>
          <a:ln w="63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接箭头连接符 13"/>
          <p:cNvCxnSpPr/>
          <p:nvPr/>
        </p:nvCxnSpPr>
        <p:spPr bwMode="auto">
          <a:xfrm flipV="1">
            <a:off x="10358392" y="3807199"/>
            <a:ext cx="634152" cy="1260654"/>
          </a:xfrm>
          <a:prstGeom prst="straightConnector1">
            <a:avLst/>
          </a:prstGeom>
          <a:solidFill>
            <a:srgbClr val="CC3300"/>
          </a:solidFill>
          <a:ln w="63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5410582" y="2451813"/>
            <a:ext cx="1082804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S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tage, to put the wafer on the stage, wafer can move in X/Y/Theta direction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cxnSp>
        <p:nvCxnSpPr>
          <p:cNvPr id="19" name="直接箭头连接符 18"/>
          <p:cNvCxnSpPr>
            <a:endCxn id="18" idx="1"/>
          </p:cNvCxnSpPr>
          <p:nvPr/>
        </p:nvCxnSpPr>
        <p:spPr bwMode="auto">
          <a:xfrm flipV="1">
            <a:off x="3647728" y="3359754"/>
            <a:ext cx="1762854" cy="789326"/>
          </a:xfrm>
          <a:prstGeom prst="straightConnector1">
            <a:avLst/>
          </a:prstGeom>
          <a:solidFill>
            <a:srgbClr val="CC3300"/>
          </a:solidFill>
          <a:ln w="63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4082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60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 smtClean="0"/>
              <a:t>、</a:t>
            </a:r>
            <a:r>
              <a:rPr lang="en-US" dirty="0" smtClean="0"/>
              <a:t>create a recipe-Alignment view</a:t>
            </a:r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8" y="870904"/>
            <a:ext cx="9284915" cy="5663964"/>
          </a:xfrm>
          <a:prstGeom prst="rect">
            <a:avLst/>
          </a:prstGeom>
        </p:spPr>
      </p:pic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10419761" y="2204864"/>
            <a:ext cx="13185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No need to modify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77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61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 smtClean="0"/>
              <a:t>、</a:t>
            </a:r>
            <a:r>
              <a:rPr lang="en-US" dirty="0" smtClean="0"/>
              <a:t>create a recipe-exposure</a:t>
            </a:r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908720"/>
            <a:ext cx="7560840" cy="181335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36" y="2747488"/>
            <a:ext cx="7560840" cy="145201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337" y="4229121"/>
            <a:ext cx="7560840" cy="1437184"/>
          </a:xfrm>
          <a:prstGeom prst="rect">
            <a:avLst/>
          </a:prstGeom>
        </p:spPr>
      </p:pic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7896200" y="4686103"/>
            <a:ext cx="13185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Hard contact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7896200" y="3211884"/>
            <a:ext cx="13185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Soft contact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7896200" y="1412776"/>
            <a:ext cx="13185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Proximity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440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62</a:t>
            </a:fld>
            <a:endParaRPr lang="de-DE" alt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 smtClean="0"/>
              <a:t>、</a:t>
            </a:r>
            <a:r>
              <a:rPr lang="en-US" dirty="0" smtClean="0"/>
              <a:t>create a recipe-exposure</a:t>
            </a:r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5" y="908720"/>
            <a:ext cx="8856984" cy="284034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45" y="3848365"/>
            <a:ext cx="8856984" cy="2844266"/>
          </a:xfrm>
          <a:prstGeom prst="rect">
            <a:avLst/>
          </a:prstGeom>
        </p:spPr>
      </p:pic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9412086" y="4581128"/>
            <a:ext cx="13185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Constant Dose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9412086" y="2049480"/>
            <a:ext cx="13185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Constant Power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34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8153E2-5070-486A-BE74-EF3E2C20700D}" type="slidenum">
              <a:rPr lang="de-DE" altLang="en-US" smtClean="0"/>
              <a:pPr/>
              <a:t>63</a:t>
            </a:fld>
            <a:endParaRPr lang="de-DE" altLang="en-US" dirty="0"/>
          </a:p>
        </p:txBody>
      </p:sp>
      <p:sp>
        <p:nvSpPr>
          <p:cNvPr id="6" name="Rectangle 27"/>
          <p:cNvSpPr>
            <a:spLocks noChangeArrowheads="1"/>
          </p:cNvSpPr>
          <p:nvPr/>
        </p:nvSpPr>
        <p:spPr bwMode="gray">
          <a:xfrm>
            <a:off x="3934991" y="1549464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252000" tIns="72000" rIns="72000" bIns="72000" anchor="ctr" anchorCtr="0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5000"/>
              </a:spcBef>
            </a:pPr>
            <a:r>
              <a:rPr lang="en-US" altLang="en-US" sz="1800" noProof="1" smtClean="0">
                <a:latin typeface="Arial" panose="020B0604020202020204" pitchFamily="34" charset="0"/>
              </a:rPr>
              <a:t>Start the machine </a:t>
            </a:r>
            <a:endParaRPr lang="en-US" altLang="en-US" sz="1800" noProof="1">
              <a:latin typeface="Arial" panose="020B0604020202020204" pitchFamily="34" charset="0"/>
            </a:endParaRPr>
          </a:p>
        </p:txBody>
      </p:sp>
      <p:sp>
        <p:nvSpPr>
          <p:cNvPr id="7" name="Rectangle 28"/>
          <p:cNvSpPr>
            <a:spLocks noChangeArrowheads="1"/>
          </p:cNvSpPr>
          <p:nvPr/>
        </p:nvSpPr>
        <p:spPr bwMode="gray">
          <a:xfrm>
            <a:off x="3934991" y="2092389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altLang="zh-CN" dirty="0">
                <a:solidFill>
                  <a:srgbClr val="00437A"/>
                </a:solidFill>
              </a:rPr>
              <a:t>Light on and calibrate the intensity</a:t>
            </a: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gray">
          <a:xfrm>
            <a:off x="3934991" y="2633726"/>
            <a:ext cx="4680000" cy="4492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altLang="zh-CN" dirty="0">
                <a:solidFill>
                  <a:srgbClr val="00437A"/>
                </a:solidFill>
              </a:rPr>
              <a:t>Change the tool set</a:t>
            </a:r>
          </a:p>
        </p:txBody>
      </p:sp>
      <p:sp>
        <p:nvSpPr>
          <p:cNvPr id="9" name="Rectangle 30"/>
          <p:cNvSpPr>
            <a:spLocks noChangeArrowheads="1"/>
          </p:cNvSpPr>
          <p:nvPr/>
        </p:nvSpPr>
        <p:spPr bwMode="gray">
          <a:xfrm>
            <a:off x="3934991" y="3178240"/>
            <a:ext cx="4680000" cy="4476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pPr>
              <a:spcBef>
                <a:spcPct val="25000"/>
              </a:spcBef>
            </a:pPr>
            <a:r>
              <a:rPr lang="en-US" altLang="zh-CN" dirty="0"/>
              <a:t>Load mask and chuck</a:t>
            </a:r>
          </a:p>
        </p:txBody>
      </p:sp>
      <p:sp>
        <p:nvSpPr>
          <p:cNvPr id="10" name="Rectangle 31"/>
          <p:cNvSpPr>
            <a:spLocks noChangeArrowheads="1"/>
          </p:cNvSpPr>
          <p:nvPr/>
        </p:nvSpPr>
        <p:spPr bwMode="gray">
          <a:xfrm>
            <a:off x="3935760" y="1006539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r>
              <a:rPr lang="en-US" dirty="0" smtClean="0">
                <a:solidFill>
                  <a:srgbClr val="00437A"/>
                </a:solidFill>
              </a:rPr>
              <a:t>Start a MA process</a:t>
            </a:r>
            <a:endParaRPr lang="en-US" dirty="0">
              <a:solidFill>
                <a:srgbClr val="00437A"/>
              </a:solidFill>
            </a:endParaRPr>
          </a:p>
        </p:txBody>
      </p:sp>
      <p:sp>
        <p:nvSpPr>
          <p:cNvPr id="11" name="Rectangle 32"/>
          <p:cNvSpPr>
            <a:spLocks noChangeArrowheads="1"/>
          </p:cNvSpPr>
          <p:nvPr/>
        </p:nvSpPr>
        <p:spPr bwMode="gray">
          <a:xfrm>
            <a:off x="3476203" y="1549464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01650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01713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03363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03425" defTabSz="8016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4606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178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3750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32225" defTabSz="8016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en-US" sz="2000" noProof="1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2" name="Rectangle 33"/>
          <p:cNvSpPr>
            <a:spLocks noChangeArrowheads="1"/>
          </p:cNvSpPr>
          <p:nvPr/>
        </p:nvSpPr>
        <p:spPr bwMode="gray">
          <a:xfrm>
            <a:off x="3476203" y="2092389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3" name="Rectangle 34"/>
          <p:cNvSpPr>
            <a:spLocks noChangeArrowheads="1"/>
          </p:cNvSpPr>
          <p:nvPr/>
        </p:nvSpPr>
        <p:spPr bwMode="gray">
          <a:xfrm>
            <a:off x="3476203" y="2633727"/>
            <a:ext cx="463550" cy="449262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Rectangle 35"/>
          <p:cNvSpPr>
            <a:spLocks noChangeArrowheads="1"/>
          </p:cNvSpPr>
          <p:nvPr/>
        </p:nvSpPr>
        <p:spPr bwMode="gray">
          <a:xfrm>
            <a:off x="3476203" y="3178240"/>
            <a:ext cx="463550" cy="44767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5" name="Rectangle 36"/>
          <p:cNvSpPr>
            <a:spLocks noChangeArrowheads="1"/>
          </p:cNvSpPr>
          <p:nvPr/>
        </p:nvSpPr>
        <p:spPr bwMode="gray">
          <a:xfrm>
            <a:off x="3476972" y="1006539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1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99" y="4161390"/>
            <a:ext cx="1602464" cy="2280429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SUSS </a:t>
            </a:r>
            <a:r>
              <a:rPr lang="en-US" dirty="0" err="1" smtClean="0"/>
              <a:t>MicroTec</a:t>
            </a:r>
            <a:r>
              <a:rPr lang="en-US" dirty="0" smtClean="0"/>
              <a:t> </a:t>
            </a:r>
            <a:r>
              <a:rPr lang="en-US" altLang="zh-CN" dirty="0" smtClean="0"/>
              <a:t>– </a:t>
            </a:r>
            <a:r>
              <a:rPr lang="en-US" altLang="zh-CN" dirty="0"/>
              <a:t>MABA6GEN4 TRAINING</a:t>
            </a:r>
            <a:endParaRPr lang="de-DE" altLang="zh-CN" dirty="0"/>
          </a:p>
        </p:txBody>
      </p:sp>
      <p:sp>
        <p:nvSpPr>
          <p:cNvPr id="21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</a:t>
            </a:r>
            <a:endParaRPr lang="en-US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94126" y="1273443"/>
            <a:ext cx="799564" cy="1152128"/>
          </a:xfrm>
          <a:prstGeom prst="rect">
            <a:avLst/>
          </a:prstGeom>
        </p:spPr>
      </p:pic>
      <p:sp>
        <p:nvSpPr>
          <p:cNvPr id="23" name="Rectangle 31"/>
          <p:cNvSpPr>
            <a:spLocks noChangeArrowheads="1"/>
          </p:cNvSpPr>
          <p:nvPr/>
        </p:nvSpPr>
        <p:spPr bwMode="gray">
          <a:xfrm>
            <a:off x="3934991" y="3721166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pPr>
              <a:spcBef>
                <a:spcPct val="25000"/>
              </a:spcBef>
            </a:pPr>
            <a:r>
              <a:rPr lang="en-US" dirty="0" smtClean="0"/>
              <a:t>S</a:t>
            </a:r>
            <a:r>
              <a:rPr lang="en-US" altLang="zh-CN" dirty="0" smtClean="0"/>
              <a:t>tart a process without alignment</a:t>
            </a:r>
            <a:endParaRPr lang="en-US" dirty="0"/>
          </a:p>
        </p:txBody>
      </p:sp>
      <p:sp>
        <p:nvSpPr>
          <p:cNvPr id="24" name="Rectangle 36"/>
          <p:cNvSpPr>
            <a:spLocks noChangeArrowheads="1"/>
          </p:cNvSpPr>
          <p:nvPr/>
        </p:nvSpPr>
        <p:spPr bwMode="gray">
          <a:xfrm>
            <a:off x="3476203" y="3721166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9" name="Rectangle 31"/>
          <p:cNvSpPr>
            <a:spLocks noChangeArrowheads="1"/>
          </p:cNvSpPr>
          <p:nvPr/>
        </p:nvSpPr>
        <p:spPr bwMode="gray">
          <a:xfrm>
            <a:off x="3940987" y="4261558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pPr>
              <a:spcBef>
                <a:spcPct val="25000"/>
              </a:spcBef>
            </a:pPr>
            <a:r>
              <a:rPr lang="en-US" dirty="0" smtClean="0"/>
              <a:t>S</a:t>
            </a:r>
            <a:r>
              <a:rPr lang="en-US" altLang="zh-CN" dirty="0" smtClean="0"/>
              <a:t>tart a process with manual alignment</a:t>
            </a:r>
            <a:endParaRPr lang="en-US" dirty="0"/>
          </a:p>
        </p:txBody>
      </p:sp>
      <p:sp>
        <p:nvSpPr>
          <p:cNvPr id="25" name="Rectangle 36"/>
          <p:cNvSpPr>
            <a:spLocks noChangeArrowheads="1"/>
          </p:cNvSpPr>
          <p:nvPr/>
        </p:nvSpPr>
        <p:spPr bwMode="gray">
          <a:xfrm>
            <a:off x="3482199" y="4261558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3945749" y="4801950"/>
            <a:ext cx="4680000" cy="4460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252000" tIns="72000" rIns="72000" bIns="72000" anchor="ctr" anchorCtr="0"/>
          <a:lstStyle/>
          <a:p>
            <a:pPr>
              <a:spcBef>
                <a:spcPct val="25000"/>
              </a:spcBef>
            </a:pPr>
            <a:r>
              <a:rPr lang="en-US" dirty="0" smtClean="0"/>
              <a:t>S</a:t>
            </a:r>
            <a:r>
              <a:rPr lang="en-US" altLang="zh-CN" dirty="0" smtClean="0"/>
              <a:t>tart a process with auto-alignment</a:t>
            </a:r>
            <a:endParaRPr lang="en-US" dirty="0"/>
          </a:p>
        </p:txBody>
      </p:sp>
      <p:sp>
        <p:nvSpPr>
          <p:cNvPr id="27" name="Rectangle 36"/>
          <p:cNvSpPr>
            <a:spLocks noChangeArrowheads="1"/>
          </p:cNvSpPr>
          <p:nvPr/>
        </p:nvSpPr>
        <p:spPr bwMode="gray">
          <a:xfrm>
            <a:off x="3486961" y="4801950"/>
            <a:ext cx="463550" cy="446088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/>
            <a:r>
              <a:rPr lang="en-US" altLang="en-US" sz="2000" noProof="1">
                <a:solidFill>
                  <a:srgbClr val="FFFFFF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36071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64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pic>
        <p:nvPicPr>
          <p:cNvPr id="2" name="5月13日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9036" y="560352"/>
            <a:ext cx="9937104" cy="557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4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2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the machine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65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2038374"/>
            <a:ext cx="2148840" cy="2095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816" y="2038374"/>
            <a:ext cx="2705100" cy="2095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1010" y="2038791"/>
            <a:ext cx="2026616" cy="2095083"/>
          </a:xfrm>
          <a:prstGeom prst="rect">
            <a:avLst/>
          </a:prstGeom>
        </p:spPr>
      </p:pic>
      <p:sp>
        <p:nvSpPr>
          <p:cNvPr id="10" name="右箭头 9"/>
          <p:cNvSpPr/>
          <p:nvPr/>
        </p:nvSpPr>
        <p:spPr bwMode="auto">
          <a:xfrm>
            <a:off x="3215680" y="2852936"/>
            <a:ext cx="720080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右箭头 10"/>
          <p:cNvSpPr/>
          <p:nvPr/>
        </p:nvSpPr>
        <p:spPr bwMode="auto">
          <a:xfrm>
            <a:off x="7464152" y="2852936"/>
            <a:ext cx="720080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983432" y="4653136"/>
            <a:ext cx="14401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Main switch 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4657526" y="4662249"/>
            <a:ext cx="1440160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UV source on</a:t>
            </a:r>
          </a:p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Machine 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8863558" y="4645442"/>
            <a:ext cx="162493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Switch on the SW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581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2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the machine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66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7968208" y="4726190"/>
            <a:ext cx="14401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Log in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7485568" y="5115512"/>
            <a:ext cx="30243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User: </a:t>
            </a:r>
            <a:r>
              <a:rPr lang="en-US" altLang="zh-CN" sz="1400" b="0" dirty="0" smtClean="0">
                <a:solidFill>
                  <a:srgbClr val="FF0000"/>
                </a:solidFill>
                <a:ea typeface="新細明體" pitchFamily="18" charset="-120"/>
              </a:rPr>
              <a:t>Service</a:t>
            </a:r>
            <a:endParaRPr lang="en-US" altLang="zh-CN" sz="1400" b="0" dirty="0">
              <a:solidFill>
                <a:srgbClr val="FF0000"/>
              </a:solidFill>
              <a:ea typeface="新細明體" pitchFamily="18" charset="-120"/>
            </a:endParaRP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7681966" y="5534342"/>
            <a:ext cx="30243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3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Password: </a:t>
            </a:r>
            <a:r>
              <a:rPr lang="en-US" altLang="zh-CN" sz="1400" b="0" dirty="0" smtClean="0">
                <a:solidFill>
                  <a:srgbClr val="FF0000"/>
                </a:solidFill>
                <a:ea typeface="新細明體" pitchFamily="18" charset="-120"/>
              </a:rPr>
              <a:t>Service</a:t>
            </a:r>
            <a:endParaRPr lang="en-US" altLang="zh-TW" sz="1400" b="0" dirty="0">
              <a:solidFill>
                <a:srgbClr val="FF0000"/>
              </a:solidFill>
              <a:ea typeface="新細明體" pitchFamily="18" charset="-12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64" y="1150725"/>
            <a:ext cx="7533853" cy="421331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 bwMode="auto">
          <a:xfrm>
            <a:off x="6168008" y="980728"/>
            <a:ext cx="1008112" cy="64807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232" y="1620664"/>
            <a:ext cx="3238872" cy="2935228"/>
          </a:xfrm>
          <a:prstGeom prst="rect">
            <a:avLst/>
          </a:prstGeom>
        </p:spPr>
      </p:pic>
      <p:cxnSp>
        <p:nvCxnSpPr>
          <p:cNvPr id="15" name="直接箭头连接符 14"/>
          <p:cNvCxnSpPr/>
          <p:nvPr/>
        </p:nvCxnSpPr>
        <p:spPr bwMode="auto">
          <a:xfrm>
            <a:off x="7176120" y="1628800"/>
            <a:ext cx="1368152" cy="1008112"/>
          </a:xfrm>
          <a:prstGeom prst="straightConnector1">
            <a:avLst/>
          </a:prstGeom>
          <a:solidFill>
            <a:srgbClr val="CC33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9672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2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the machine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67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263352" y="5877272"/>
            <a:ext cx="1087320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Initialize the machine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908720"/>
            <a:ext cx="8280920" cy="465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3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3</a:t>
            </a:r>
            <a:r>
              <a:rPr lang="zh-CN" altLang="en-US" dirty="0" smtClean="0"/>
              <a:t>、</a:t>
            </a:r>
            <a:r>
              <a:rPr lang="en-US" altLang="zh-CN" dirty="0" smtClean="0"/>
              <a:t>light on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68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6168008" y="5716600"/>
            <a:ext cx="190008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Click UV light on open the shutter, we can see the intensity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8724" y="2042616"/>
            <a:ext cx="3857625" cy="32956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1002148"/>
            <a:ext cx="7533853" cy="421331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7535" y="3573016"/>
            <a:ext cx="1828489" cy="64807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 bwMode="auto">
          <a:xfrm>
            <a:off x="6384032" y="2996952"/>
            <a:ext cx="864096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3" name="直接箭头连接符 12"/>
          <p:cNvCxnSpPr/>
          <p:nvPr/>
        </p:nvCxnSpPr>
        <p:spPr bwMode="auto">
          <a:xfrm>
            <a:off x="7248128" y="3350125"/>
            <a:ext cx="1080120" cy="340316"/>
          </a:xfrm>
          <a:prstGeom prst="straightConnector1">
            <a:avLst/>
          </a:prstGeom>
          <a:solidFill>
            <a:srgbClr val="CC33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0843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3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calibrate the intensity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69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271" y="1189798"/>
            <a:ext cx="3129870" cy="3285930"/>
          </a:xfrm>
          <a:prstGeom prst="rect">
            <a:avLst/>
          </a:prstGeom>
        </p:spPr>
      </p:pic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5015880" y="5443386"/>
            <a:ext cx="190008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Connect the UV-</a:t>
            </a:r>
            <a:r>
              <a:rPr lang="en-US" altLang="zh-TW" sz="1400" b="0" dirty="0" err="1" smtClean="0">
                <a:solidFill>
                  <a:srgbClr val="00437A"/>
                </a:solidFill>
                <a:ea typeface="新細明體" pitchFamily="18" charset="-120"/>
              </a:rPr>
              <a:t>Optometer</a:t>
            </a: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 and the </a:t>
            </a:r>
            <a:r>
              <a:rPr lang="en-US" altLang="zh-TW" sz="1400" b="0" dirty="0" err="1" smtClean="0">
                <a:solidFill>
                  <a:srgbClr val="00437A"/>
                </a:solidFill>
                <a:ea typeface="新細明體" pitchFamily="18" charset="-120"/>
              </a:rPr>
              <a:t>the</a:t>
            </a: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 probe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264" y="1189799"/>
            <a:ext cx="2597012" cy="3285930"/>
          </a:xfrm>
          <a:prstGeom prst="rect">
            <a:avLst/>
          </a:prstGeom>
        </p:spPr>
      </p:pic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7414207" y="5443386"/>
            <a:ext cx="190008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Press and hold the Power button for 3s to switch on the UV-meter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65" y="1189798"/>
            <a:ext cx="3545964" cy="3285930"/>
          </a:xfrm>
          <a:prstGeom prst="rect">
            <a:avLst/>
          </a:prstGeom>
        </p:spPr>
      </p:pic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1180455" y="5443386"/>
            <a:ext cx="19000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Put the battery in the UV-Meter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1" name="右箭头 10"/>
          <p:cNvSpPr/>
          <p:nvPr/>
        </p:nvSpPr>
        <p:spPr bwMode="auto">
          <a:xfrm>
            <a:off x="3791744" y="2564904"/>
            <a:ext cx="576064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右箭头 14"/>
          <p:cNvSpPr/>
          <p:nvPr/>
        </p:nvSpPr>
        <p:spPr bwMode="auto">
          <a:xfrm>
            <a:off x="7752184" y="2564904"/>
            <a:ext cx="576064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3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3</a:t>
            </a:r>
            <a:r>
              <a:rPr lang="zh-CN" altLang="en-US" dirty="0"/>
              <a:t>、</a:t>
            </a:r>
            <a:r>
              <a:rPr lang="en-US" altLang="zh-CN" dirty="0"/>
              <a:t>Alignment </a:t>
            </a:r>
            <a:r>
              <a:rPr lang="en-US" altLang="zh-CN" dirty="0" smtClean="0"/>
              <a:t>stage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8951009" y="1916832"/>
            <a:ext cx="312165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600" dirty="0">
                <a:latin typeface="Arial" panose="020B0604020202020204" pitchFamily="34" charset="0"/>
              </a:rPr>
              <a:t>Mask Holder, to hold the mask by vacuum, during the process, mask can not move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19" y="1124744"/>
            <a:ext cx="7636743" cy="5136689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 bwMode="auto">
          <a:xfrm flipV="1">
            <a:off x="7176120" y="2190760"/>
            <a:ext cx="1872208" cy="2160240"/>
          </a:xfrm>
          <a:prstGeom prst="straightConnector1">
            <a:avLst/>
          </a:prstGeom>
          <a:solidFill>
            <a:srgbClr val="CC3300"/>
          </a:solidFill>
          <a:ln w="63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648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3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calibrate the intensity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70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1055440" y="5074054"/>
            <a:ext cx="1900089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First time switch on the UV Meter, you need to set the year/month/date; always choose 1000w 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lamp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908720"/>
            <a:ext cx="3002087" cy="394120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832" y="908719"/>
            <a:ext cx="3619756" cy="39412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0633" y="1556792"/>
            <a:ext cx="365760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0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3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calibrate the intensity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71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0" y="1556792"/>
            <a:ext cx="190008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Put the intensity position plate on the slide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6026275" y="1628800"/>
            <a:ext cx="190008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Put the probe on the intensity plate to measure the light </a:t>
            </a:r>
            <a:r>
              <a:rPr lang="en-US" altLang="zh-TW" sz="1400" b="0" dirty="0" err="1" smtClean="0">
                <a:solidFill>
                  <a:srgbClr val="00437A"/>
                </a:solidFill>
                <a:ea typeface="新細明體" pitchFamily="18" charset="-120"/>
              </a:rPr>
              <a:t>intnsity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2224" y="1412776"/>
            <a:ext cx="3696498" cy="41605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231" y="1412776"/>
            <a:ext cx="3934185" cy="379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9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3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calibrate the intensity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72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pic>
        <p:nvPicPr>
          <p:cNvPr id="6" name="UV-Opto meter switch 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31504" y="1052736"/>
            <a:ext cx="2900921" cy="5157192"/>
          </a:xfrm>
          <a:prstGeom prst="rect">
            <a:avLst/>
          </a:prstGeom>
        </p:spPr>
      </p:pic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-168696" y="1412776"/>
            <a:ext cx="190008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Set the time and always choose 1000w lamp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8" name="use UV-METER to measure the Uniformity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08168" y="1074976"/>
            <a:ext cx="2880320" cy="5136820"/>
          </a:xfrm>
          <a:prstGeom prst="rect">
            <a:avLst/>
          </a:prstGeom>
        </p:spPr>
      </p:pic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5342870" y="1628800"/>
            <a:ext cx="190008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Use the UV-Meter to measure the uniformity and Average intensity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873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3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calibrate the intensity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73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9336360" y="5175239"/>
            <a:ext cx="1900089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Check the intensity read by machine ,must be the same like the UV-meter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4872" y="1201983"/>
            <a:ext cx="3857625" cy="3295650"/>
          </a:xfrm>
          <a:prstGeom prst="rect">
            <a:avLst/>
          </a:prstGeom>
        </p:spPr>
      </p:pic>
      <p:sp>
        <p:nvSpPr>
          <p:cNvPr id="17" name="Text Box 27"/>
          <p:cNvSpPr txBox="1">
            <a:spLocks noChangeArrowheads="1"/>
          </p:cNvSpPr>
          <p:nvPr/>
        </p:nvSpPr>
        <p:spPr bwMode="auto">
          <a:xfrm>
            <a:off x="95131" y="5175239"/>
            <a:ext cx="57128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Go to service---Exposure---click UV light on---put the actual 405nm intensity to position 1---click set calibration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971482"/>
            <a:ext cx="7015516" cy="404169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3844" y="2568466"/>
            <a:ext cx="1647825" cy="84772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 bwMode="auto">
          <a:xfrm>
            <a:off x="2639616" y="1844824"/>
            <a:ext cx="1152128" cy="144016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874800" y="1813456"/>
            <a:ext cx="99386" cy="215444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Tx/>
              <a:tabLst/>
            </a:pPr>
            <a:r>
              <a:rPr lang="en-US" altLang="zh-CN" sz="1400" b="0" dirty="0">
                <a:solidFill>
                  <a:srgbClr val="FF0000"/>
                </a:solidFill>
                <a:ea typeface="+mj-ea"/>
              </a:rPr>
              <a:t>1</a:t>
            </a:r>
            <a:endParaRPr lang="zh-CN" altLang="en-US" sz="1400" b="0" dirty="0" err="1" smtClean="0">
              <a:solidFill>
                <a:srgbClr val="FF0000"/>
              </a:solidFill>
              <a:ea typeface="+mj-ea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1631504" y="3573016"/>
            <a:ext cx="1512168" cy="288032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85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4</a:t>
            </a:r>
            <a:r>
              <a:rPr lang="zh-CN" altLang="en-US" dirty="0" smtClean="0"/>
              <a:t>、</a:t>
            </a:r>
            <a:r>
              <a:rPr lang="en-US" altLang="zh-CN" dirty="0" smtClean="0"/>
              <a:t>change the tool set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74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9763781" y="2895800"/>
            <a:ext cx="19000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Choose the right tool in the list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7" name="Text Box 27"/>
          <p:cNvSpPr txBox="1">
            <a:spLocks noChangeArrowheads="1"/>
          </p:cNvSpPr>
          <p:nvPr/>
        </p:nvSpPr>
        <p:spPr bwMode="auto">
          <a:xfrm>
            <a:off x="767408" y="5796204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Click change tools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035" y="1267006"/>
            <a:ext cx="4176464" cy="433632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490" y="769381"/>
            <a:ext cx="2931021" cy="574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05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load mask and chuck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75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043505"/>
            <a:ext cx="2907267" cy="216947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274" y="1043505"/>
            <a:ext cx="2869015" cy="216947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6865" y="1043505"/>
            <a:ext cx="2786870" cy="216947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6865" y="3816644"/>
            <a:ext cx="2968687" cy="223556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480" y="3816643"/>
            <a:ext cx="2510328" cy="223556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9274" y="3816644"/>
            <a:ext cx="2730100" cy="2235566"/>
          </a:xfrm>
          <a:prstGeom prst="rect">
            <a:avLst/>
          </a:prstGeom>
        </p:spPr>
      </p:pic>
      <p:sp>
        <p:nvSpPr>
          <p:cNvPr id="15" name="Text Box 27"/>
          <p:cNvSpPr txBox="1">
            <a:spLocks noChangeArrowheads="1"/>
          </p:cNvSpPr>
          <p:nvPr/>
        </p:nvSpPr>
        <p:spPr bwMode="auto">
          <a:xfrm>
            <a:off x="718901" y="3374985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Take out the mask holder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4" name="右箭头 13"/>
          <p:cNvSpPr/>
          <p:nvPr/>
        </p:nvSpPr>
        <p:spPr bwMode="auto">
          <a:xfrm>
            <a:off x="4007768" y="1916832"/>
            <a:ext cx="576064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右箭头 17"/>
          <p:cNvSpPr/>
          <p:nvPr/>
        </p:nvSpPr>
        <p:spPr bwMode="auto">
          <a:xfrm>
            <a:off x="7809721" y="1916832"/>
            <a:ext cx="576064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右箭头 18"/>
          <p:cNvSpPr/>
          <p:nvPr/>
        </p:nvSpPr>
        <p:spPr bwMode="auto">
          <a:xfrm>
            <a:off x="3896961" y="4754406"/>
            <a:ext cx="576064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右箭头 19"/>
          <p:cNvSpPr/>
          <p:nvPr/>
        </p:nvSpPr>
        <p:spPr bwMode="auto">
          <a:xfrm>
            <a:off x="7715623" y="4754406"/>
            <a:ext cx="576064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Text Box 27"/>
          <p:cNvSpPr txBox="1">
            <a:spLocks noChangeArrowheads="1"/>
          </p:cNvSpPr>
          <p:nvPr/>
        </p:nvSpPr>
        <p:spPr bwMode="auto">
          <a:xfrm>
            <a:off x="4295800" y="3384285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Put the mask on the holder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8120249" y="3374985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Push mask to stop pin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551384" y="6227091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Click change tools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4184993" y="6269421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Switch on the mask vacuum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8236888" y="6269147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Clamp the mask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598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load mask and chuck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76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018129"/>
            <a:ext cx="3114675" cy="2276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676" y="1018129"/>
            <a:ext cx="3092932" cy="227647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3665" y="1018129"/>
            <a:ext cx="2713996" cy="227647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32" y="3898093"/>
            <a:ext cx="3114675" cy="231241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676" y="3961120"/>
            <a:ext cx="3008321" cy="224938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5358" y="4387775"/>
            <a:ext cx="2689524" cy="1056309"/>
          </a:xfrm>
          <a:prstGeom prst="rect">
            <a:avLst/>
          </a:prstGeom>
        </p:spPr>
      </p:pic>
      <p:sp>
        <p:nvSpPr>
          <p:cNvPr id="17" name="右箭头 16"/>
          <p:cNvSpPr/>
          <p:nvPr/>
        </p:nvSpPr>
        <p:spPr bwMode="auto">
          <a:xfrm>
            <a:off x="4215116" y="2025229"/>
            <a:ext cx="576064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右箭头 17"/>
          <p:cNvSpPr/>
          <p:nvPr/>
        </p:nvSpPr>
        <p:spPr bwMode="auto">
          <a:xfrm>
            <a:off x="4215221" y="4774382"/>
            <a:ext cx="576064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右箭头 18"/>
          <p:cNvSpPr/>
          <p:nvPr/>
        </p:nvSpPr>
        <p:spPr bwMode="auto">
          <a:xfrm>
            <a:off x="8099294" y="1976346"/>
            <a:ext cx="576064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右箭头 19"/>
          <p:cNvSpPr/>
          <p:nvPr/>
        </p:nvSpPr>
        <p:spPr bwMode="auto">
          <a:xfrm>
            <a:off x="8099294" y="4774382"/>
            <a:ext cx="576064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Text Box 27"/>
          <p:cNvSpPr txBox="1">
            <a:spLocks noChangeArrowheads="1"/>
          </p:cNvSpPr>
          <p:nvPr/>
        </p:nvSpPr>
        <p:spPr bwMode="auto">
          <a:xfrm>
            <a:off x="866423" y="3294604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Load the mask holder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4885122" y="3320084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Push the mask holder to the end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8468377" y="3400435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Click clamp </a:t>
            </a:r>
            <a:r>
              <a:rPr lang="en-US" altLang="zh-TW" sz="1400" b="0" dirty="0" err="1" smtClean="0">
                <a:solidFill>
                  <a:srgbClr val="00437A"/>
                </a:solidFill>
                <a:ea typeface="新細明體" pitchFamily="18" charset="-120"/>
              </a:rPr>
              <a:t>amsk</a:t>
            </a: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 holder to lock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623392" y="6245631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Pull out the slide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4791180" y="6348501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Put the chuck on the slide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294828" y="5578994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Chuck should align to the slide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617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without 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77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8" name="右箭头 17"/>
          <p:cNvSpPr/>
          <p:nvPr/>
        </p:nvSpPr>
        <p:spPr bwMode="auto">
          <a:xfrm>
            <a:off x="4215221" y="4774382"/>
            <a:ext cx="576064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8328248" y="1153488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choose a recipe without alignment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123272" y="2420888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Start process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980728"/>
            <a:ext cx="7133114" cy="513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2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without 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78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7536160" y="3443445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3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pull out the slide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143592" y="3936105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put the chuck onto slide and put the wafer on the chuck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598" y="908720"/>
            <a:ext cx="6909392" cy="496855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144" y="908720"/>
            <a:ext cx="3988729" cy="2088232"/>
          </a:xfrm>
          <a:prstGeom prst="rect">
            <a:avLst/>
          </a:prstGeom>
        </p:spPr>
      </p:pic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8174072" y="4644208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5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next and push the slide into the machine and click next again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8215312" y="5305933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6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Stage will move up to perform the WEC and then expose the wafer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2275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manual 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79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8" name="右箭头 17"/>
          <p:cNvSpPr/>
          <p:nvPr/>
        </p:nvSpPr>
        <p:spPr bwMode="auto">
          <a:xfrm>
            <a:off x="4215221" y="4774382"/>
            <a:ext cx="576064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8328248" y="1153488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choose a recipe without alignment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123272" y="2420888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Start process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980728"/>
            <a:ext cx="7133114" cy="513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9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 smtClean="0"/>
              <a:t>4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SUSS Leveling system(</a:t>
            </a:r>
            <a:r>
              <a:rPr lang="en-US" altLang="zh-CN" dirty="0" err="1" smtClean="0"/>
              <a:t>wec</a:t>
            </a:r>
            <a:r>
              <a:rPr lang="en-US" altLang="zh-CN" dirty="0"/>
              <a:t>)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534025" y="1738313"/>
            <a:ext cx="3176588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Leveling of mask and wafer essential for good printing results.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Benefits of the patented SUSS leveling system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 dirty="0">
              <a:latin typeface="Arial" panose="020B0604020202020204" pitchFamily="34" charset="0"/>
            </a:endParaRP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5664200" y="3433763"/>
            <a:ext cx="2832100" cy="365125"/>
            <a:chOff x="3400" y="2323"/>
            <a:chExt cx="1784" cy="230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3672" y="2323"/>
              <a:ext cx="151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4053" dir="1857825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>
              <a:lvl1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9588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3779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970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161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6733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1305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5877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0449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5000"/>
                </a:spcBef>
              </a:pPr>
              <a:r>
                <a:rPr lang="en-US" sz="1600" b="1" dirty="0">
                  <a:latin typeface="Arial" panose="020B0604020202020204" pitchFamily="34" charset="0"/>
                </a:rPr>
                <a:t>Simple, robust design</a:t>
              </a:r>
              <a:endParaRPr lang="en-US" sz="1600" dirty="0">
                <a:latin typeface="Arial" panose="020B0604020202020204" pitchFamily="34" charset="0"/>
              </a:endParaRPr>
            </a:p>
          </p:txBody>
        </p:sp>
        <p:pic>
          <p:nvPicPr>
            <p:cNvPr id="11" name="Picture 7" descr="C:\Eigene Dateien\präsentationen\Bumping\triangle.wm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" y="2344"/>
              <a:ext cx="195" cy="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5676900" y="3954463"/>
            <a:ext cx="2108200" cy="365125"/>
            <a:chOff x="3408" y="2651"/>
            <a:chExt cx="1328" cy="230"/>
          </a:xfrm>
        </p:grpSpPr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3680" y="2651"/>
              <a:ext cx="1056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4053" dir="1857825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>
              <a:lvl1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9588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3779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970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161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6733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1305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5877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0449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5000"/>
                </a:spcBef>
              </a:pPr>
              <a:r>
                <a:rPr lang="en-US" sz="1600" b="1" dirty="0">
                  <a:latin typeface="Arial" panose="020B0604020202020204" pitchFamily="34" charset="0"/>
                </a:rPr>
                <a:t>High precision</a:t>
              </a:r>
              <a:endParaRPr lang="en-US" sz="1600" dirty="0">
                <a:latin typeface="Arial" panose="020B0604020202020204" pitchFamily="34" charset="0"/>
              </a:endParaRPr>
            </a:p>
          </p:txBody>
        </p:sp>
        <p:pic>
          <p:nvPicPr>
            <p:cNvPr id="14" name="Picture 10" descr="C:\Eigene Dateien\präsentationen\Bumping\triangle.wm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2672"/>
              <a:ext cx="195" cy="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5689600" y="4511675"/>
            <a:ext cx="2527300" cy="365125"/>
            <a:chOff x="3416" y="3002"/>
            <a:chExt cx="1592" cy="230"/>
          </a:xfrm>
        </p:grpSpPr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3688" y="3002"/>
              <a:ext cx="1320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4053" dir="1857825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>
              <a:lvl1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9588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3779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970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161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6733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1305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5877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0449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5000"/>
                </a:spcBef>
              </a:pPr>
              <a:r>
                <a:rPr lang="en-US" sz="1600" b="1" dirty="0">
                  <a:latin typeface="Arial" panose="020B0604020202020204" pitchFamily="34" charset="0"/>
                </a:rPr>
                <a:t>Reliable long term performance</a:t>
              </a:r>
              <a:endParaRPr lang="en-US" sz="1600" dirty="0">
                <a:latin typeface="Arial" panose="020B0604020202020204" pitchFamily="34" charset="0"/>
              </a:endParaRPr>
            </a:p>
          </p:txBody>
        </p:sp>
        <p:pic>
          <p:nvPicPr>
            <p:cNvPr id="17" name="Picture 13" descr="C:\Eigene Dateien\präsentationen\Bumping\triangle.wm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6" y="3023"/>
              <a:ext cx="195" cy="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5664200" y="5273675"/>
            <a:ext cx="1841500" cy="365125"/>
            <a:chOff x="3552" y="3522"/>
            <a:chExt cx="1160" cy="230"/>
          </a:xfrm>
        </p:grpSpPr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3824" y="3522"/>
              <a:ext cx="888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4053" dir="1857825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>
              <a:lvl1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9588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3779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970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1615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6733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1305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5877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04495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5000"/>
                </a:spcBef>
              </a:pPr>
              <a:r>
                <a:rPr lang="en-US" sz="1600" b="1" dirty="0">
                  <a:latin typeface="Arial" panose="020B0604020202020204" pitchFamily="34" charset="0"/>
                </a:rPr>
                <a:t>High speed</a:t>
              </a:r>
              <a:endParaRPr lang="en-US" sz="1600" dirty="0">
                <a:latin typeface="Arial" panose="020B0604020202020204" pitchFamily="34" charset="0"/>
              </a:endParaRPr>
            </a:p>
          </p:txBody>
        </p:sp>
        <p:pic>
          <p:nvPicPr>
            <p:cNvPr id="20" name="Picture 16" descr="C:\Eigene Dateien\präsentationen\Bumping\triangle.wm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" y="3543"/>
              <a:ext cx="195" cy="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Oval 335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Rectangle 336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337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Rectangle 338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Rectangle 339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Line 340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341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342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343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344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Oval 345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Rectangle 346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347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Rectangle 348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Rectangle 349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50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51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352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53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Line 354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355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356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357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Rectangle 358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Rectangle 359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Rectangle 360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361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362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363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Rectangle 364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365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366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367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368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369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" name="Rectangle 370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Rectangle 371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" name="Line 372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Line 373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" name="Line 374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" name="Line 375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" name="Line 376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" name="Line 377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378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" name="Line 379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7" name="Line 380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8" name="Line 381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9" name="Line 382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0" name="Line 383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" name="Rectangle 384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Rectangle 385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386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Line 387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5" name="Line 388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" name="Line 389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7" name="Line 390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391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392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Rectangle 393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Rectangle 394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Rectangle 395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Rectangle 396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Line 397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Line 398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Line 399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Line 400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Line 401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Line 402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0" name="Line 403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" name="Line 404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" name="Line 405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406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Line 407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Rectangle 408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Oval 409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Oval 410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8" name="Oval 411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Oval 412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413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Oval 414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Oval 415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Oval 416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Oval 417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Oval 418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Oval 419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Oval 420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Rectangle 421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Rectangle 422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423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Line 424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Rectangle 425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" name="Rectangle 426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4" name="Line 427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Line 428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Oval 429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" name="Line 430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Oval 431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Line 432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Rectangle 433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1" name="Rectangle 434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2" name="Rectangle 435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" name="Rectangle 436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4" name="Rectangle 437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5" name="Rectangle 438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6" name="Line 439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7" name="Line 440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8" name="Line 441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9" name="Line 442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0" name="Line 443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444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445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446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447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448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449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450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451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9" name="Line 452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0" name="Line 453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454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455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456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457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5" name="Line 458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6" name="Line 459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460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461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462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0" name="Line 463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1" name="Line 464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2" name="Line 465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" name="Line 466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4" name="Line 467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5" name="Line 468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6" name="Rectangle 469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7" name="Line 470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8" name="Line 471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9" name="Line 472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0" name="Line 473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1" name="Line 474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2" name="Line 475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Line 476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" name="Line 477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5" name="Oval 478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6" name="Oval 479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7" name="Oval 480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Oval 481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9" name="Rectangle 482"/>
          <p:cNvSpPr>
            <a:spLocks noChangeArrowheads="1"/>
          </p:cNvSpPr>
          <p:nvPr/>
        </p:nvSpPr>
        <p:spPr bwMode="auto">
          <a:xfrm>
            <a:off x="2343150" y="2373313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0" name="Rectangle 483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1" name="Rectangle 484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2" name="Rectangle 485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3" name="Rectangle 486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" name="Rectangle 487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5" name="Oval 488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6" name="Rectangle 489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7" name="Line 490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8" name="Oval 491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9" name="Line 492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0" name="Rectangle 493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84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Manual 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80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7536160" y="3443445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3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pull out the slide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143592" y="3936105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put the chuck onto slide and put the wafer on the chuck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598" y="908720"/>
            <a:ext cx="6909392" cy="496855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144" y="908720"/>
            <a:ext cx="3988729" cy="2088232"/>
          </a:xfrm>
          <a:prstGeom prst="rect">
            <a:avLst/>
          </a:prstGeom>
        </p:spPr>
      </p:pic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8174072" y="4644208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5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next and push the slide into the machine and click next again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8215312" y="5305933"/>
            <a:ext cx="310348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6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Stage will move up to perform the WEC and then Stage go down to the alignment gap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684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Manual 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81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8215312" y="1148189"/>
            <a:ext cx="310348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7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button”1”  toggle to Microscope Left/ Microscope right/ Stage to adjust the mask key position to the center and the focus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400256" y="2397224"/>
            <a:ext cx="310348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8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button “2” can adjust the speed of the movement, click button “1” toggle to “Stage </a:t>
            </a:r>
            <a:r>
              <a:rPr lang="en-US" altLang="zh-CN" sz="1400" b="0" dirty="0" err="1" smtClean="0">
                <a:solidFill>
                  <a:srgbClr val="00437A"/>
                </a:solidFill>
                <a:ea typeface="新細明體" pitchFamily="18" charset="-120"/>
              </a:rPr>
              <a:t>Xytheta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”, to move the wafer align to the mask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8400256" y="3733734"/>
            <a:ext cx="310348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9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button”3” or button”4”, you can toggle the focus between mask and wafer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891612"/>
            <a:ext cx="6696744" cy="47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9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Manual 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82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767408" y="974500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10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Button 1 can adjust the left/right illumination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696288" y="1605571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button 2 can zoom in the pattern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6044159" y="3916254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button 3 save the image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6276020" y="4354839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13(option)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button 4/5 can show a cross and the coordinates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3038" y="947924"/>
            <a:ext cx="5799222" cy="26250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12" y="2665181"/>
            <a:ext cx="5299695" cy="4025615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 bwMode="auto">
          <a:xfrm>
            <a:off x="1703512" y="6183102"/>
            <a:ext cx="936104" cy="507694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直接箭头连接符 10"/>
          <p:cNvCxnSpPr>
            <a:stCxn id="9" idx="0"/>
          </p:cNvCxnSpPr>
          <p:nvPr/>
        </p:nvCxnSpPr>
        <p:spPr bwMode="auto">
          <a:xfrm flipV="1">
            <a:off x="2171564" y="2924944"/>
            <a:ext cx="3636404" cy="3258158"/>
          </a:xfrm>
          <a:prstGeom prst="straightConnector1">
            <a:avLst/>
          </a:prstGeom>
          <a:solidFill>
            <a:srgbClr val="CC33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2804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Manual 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83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8215312" y="1148189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expose or next to expose the wafer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112224" y="2075403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15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If you click expose, wafer will move to exposure gap and exposed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8215312" y="3002617"/>
            <a:ext cx="310348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16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if you click next, wafer will move to exposure gap and stop, when you click next again, wafer will be exposed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980728"/>
            <a:ext cx="6696744" cy="507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01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auto-alignment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84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8" name="右箭头 17"/>
          <p:cNvSpPr/>
          <p:nvPr/>
        </p:nvSpPr>
        <p:spPr bwMode="auto">
          <a:xfrm>
            <a:off x="4215221" y="4774382"/>
            <a:ext cx="576064" cy="36004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8328248" y="1153488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choose a recipe without alignment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123272" y="2420888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400" b="0" dirty="0" smtClean="0">
                <a:solidFill>
                  <a:srgbClr val="00437A"/>
                </a:solidFill>
                <a:ea typeface="新細明體" pitchFamily="18" charset="-120"/>
              </a:rPr>
              <a:t>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Start process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980728"/>
            <a:ext cx="7133114" cy="513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76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</a:t>
            </a:r>
            <a:r>
              <a:rPr lang="en-US" altLang="zh-CN" dirty="0" smtClean="0"/>
              <a:t>Auto-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85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7536160" y="3443445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3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pull out the slide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143592" y="3936105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put the chuck onto slide and put the wafer on the chuck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598" y="908720"/>
            <a:ext cx="6909392" cy="496855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144" y="908720"/>
            <a:ext cx="3988729" cy="2088232"/>
          </a:xfrm>
          <a:prstGeom prst="rect">
            <a:avLst/>
          </a:prstGeom>
        </p:spPr>
      </p:pic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8174072" y="4644208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5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next and push the slide into the machine and click next again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8215312" y="5305933"/>
            <a:ext cx="310348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6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Stage will move up to perform the WEC and then Stage go down to the alignment gap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911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</a:t>
            </a:r>
            <a:r>
              <a:rPr lang="en-US" altLang="zh-CN" dirty="0" smtClean="0"/>
              <a:t>auto-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86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8215312" y="1148189"/>
            <a:ext cx="310348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7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button”1”  toggle to Microscope Left/ Microscope right/ Stage to adjust the mask key position to the center and the focus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8400256" y="2397224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8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button “2” can adjust the speed of the movement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8472264" y="3285978"/>
            <a:ext cx="310348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>
                <a:solidFill>
                  <a:srgbClr val="00437A"/>
                </a:solidFill>
                <a:ea typeface="新細明體" pitchFamily="18" charset="-120"/>
              </a:rPr>
              <a:t>9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buttom”3” or button”4”, you can toggle the focus between mask and wafer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891612"/>
            <a:ext cx="6696744" cy="478873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4112" y="4365104"/>
            <a:ext cx="1853145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8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AUTO-alignment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87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767408" y="974500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10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err="1" smtClean="0">
                <a:solidFill>
                  <a:srgbClr val="00437A"/>
                </a:solidFill>
                <a:ea typeface="新細明體" pitchFamily="18" charset="-120"/>
              </a:rPr>
              <a:t>Buttom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 1 can adjust the left/right illumination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479376" y="1605571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err="1" smtClean="0">
                <a:solidFill>
                  <a:srgbClr val="00437A"/>
                </a:solidFill>
                <a:ea typeface="新細明體" pitchFamily="18" charset="-120"/>
              </a:rPr>
              <a:t>buttom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 2 can zoom in the pattern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6044159" y="3916254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button 3 save the image(not necessary)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6100577" y="4354839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13(option)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button 4/5 can show a cross and the coordinates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3038" y="947924"/>
            <a:ext cx="5799222" cy="26250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12" y="2665181"/>
            <a:ext cx="5299695" cy="4025615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 bwMode="auto">
          <a:xfrm>
            <a:off x="1703512" y="6183102"/>
            <a:ext cx="936104" cy="507694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直接箭头连接符 10"/>
          <p:cNvCxnSpPr>
            <a:stCxn id="9" idx="0"/>
          </p:cNvCxnSpPr>
          <p:nvPr/>
        </p:nvCxnSpPr>
        <p:spPr bwMode="auto">
          <a:xfrm flipV="1">
            <a:off x="2171564" y="2924944"/>
            <a:ext cx="3636404" cy="3258158"/>
          </a:xfrm>
          <a:prstGeom prst="straightConnector1">
            <a:avLst/>
          </a:prstGeom>
          <a:solidFill>
            <a:srgbClr val="CC33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144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AUTO-alignment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88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7680176" y="1095564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left mask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7950615" y="1480262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15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Grab live image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8249056" y="2304302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17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move the boxes to you mask key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68" y="980728"/>
            <a:ext cx="7252812" cy="4592097"/>
          </a:xfrm>
          <a:prstGeom prst="rect">
            <a:avLst/>
          </a:prstGeom>
        </p:spPr>
      </p:pic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8287608" y="1826623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16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move the cross roughly to the center of the mask key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7771448" y="2755813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18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train button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8055928" y="3142484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19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Auto Center Origin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7605175" y="3550546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20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Search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sp>
        <p:nvSpPr>
          <p:cNvPr id="15" name="Text Box 27"/>
          <p:cNvSpPr txBox="1">
            <a:spLocks noChangeArrowheads="1"/>
          </p:cNvSpPr>
          <p:nvPr/>
        </p:nvSpPr>
        <p:spPr bwMode="auto">
          <a:xfrm>
            <a:off x="8276688" y="3900078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21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the same way to do the mask right/ wafer left/ wafer right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869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</a:t>
            </a:r>
            <a:r>
              <a:rPr lang="en-US" altLang="zh-CN" dirty="0" smtClean="0"/>
              <a:t>Auto-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89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8256240" y="1340768"/>
            <a:ext cx="31034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22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Position and view to go back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68" y="980728"/>
            <a:ext cx="7252812" cy="459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83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4</a:t>
            </a:r>
            <a:r>
              <a:rPr lang="zh-CN" altLang="en-US" dirty="0"/>
              <a:t>、</a:t>
            </a:r>
            <a:r>
              <a:rPr lang="en-US" altLang="zh-CN" dirty="0"/>
              <a:t>SUSS Leveling system(</a:t>
            </a:r>
            <a:r>
              <a:rPr lang="en-US" altLang="zh-CN" dirty="0" err="1"/>
              <a:t>wec</a:t>
            </a:r>
            <a:r>
              <a:rPr lang="en-US" altLang="zh-CN" dirty="0"/>
              <a:t>)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171" name="Text Box 3"/>
          <p:cNvSpPr txBox="1">
            <a:spLocks noChangeArrowheads="1"/>
          </p:cNvSpPr>
          <p:nvPr/>
        </p:nvSpPr>
        <p:spPr bwMode="auto">
          <a:xfrm>
            <a:off x="5457825" y="1738313"/>
            <a:ext cx="3252788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4053" dir="1857825" algn="ctr" rotWithShape="0">
                    <a:srgbClr val="C0C0C0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88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70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1615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73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30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77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44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Mask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Mask frame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r>
              <a:rPr lang="en-US" sz="1600" b="1" dirty="0">
                <a:latin typeface="Arial" panose="020B0604020202020204" pitchFamily="34" charset="0"/>
              </a:rPr>
              <a:t>Proximity spacers</a:t>
            </a:r>
          </a:p>
          <a:p>
            <a:pPr>
              <a:spcBef>
                <a:spcPct val="55000"/>
              </a:spcBef>
              <a:buClr>
                <a:srgbClr val="FE9B03"/>
              </a:buClr>
              <a:buSzPct val="85000"/>
              <a:buFont typeface="Monotype Sorts" pitchFamily="2" charset="2"/>
              <a:buNone/>
            </a:pPr>
            <a:endParaRPr lang="en-US" sz="1600" b="1" dirty="0">
              <a:latin typeface="Arial" panose="020B0604020202020204" pitchFamily="34" charset="0"/>
            </a:endParaRPr>
          </a:p>
        </p:txBody>
      </p:sp>
      <p:sp>
        <p:nvSpPr>
          <p:cNvPr id="172" name="Oval 4"/>
          <p:cNvSpPr>
            <a:spLocks noChangeArrowheads="1"/>
          </p:cNvSpPr>
          <p:nvPr/>
        </p:nvSpPr>
        <p:spPr bwMode="auto">
          <a:xfrm flipV="1">
            <a:off x="2224088" y="3275013"/>
            <a:ext cx="133350" cy="1793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3" name="Rectangle 5"/>
          <p:cNvSpPr>
            <a:spLocks noChangeArrowheads="1"/>
          </p:cNvSpPr>
          <p:nvPr/>
        </p:nvSpPr>
        <p:spPr bwMode="auto">
          <a:xfrm flipV="1">
            <a:off x="2473325" y="3275013"/>
            <a:ext cx="95250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" name="Line 6"/>
          <p:cNvSpPr>
            <a:spLocks noChangeShapeType="1"/>
          </p:cNvSpPr>
          <p:nvPr/>
        </p:nvSpPr>
        <p:spPr bwMode="auto">
          <a:xfrm flipV="1">
            <a:off x="2401888" y="3365500"/>
            <a:ext cx="96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5" name="Rectangle 7"/>
          <p:cNvSpPr>
            <a:spLocks noChangeArrowheads="1"/>
          </p:cNvSpPr>
          <p:nvPr/>
        </p:nvSpPr>
        <p:spPr bwMode="auto">
          <a:xfrm flipV="1">
            <a:off x="2270125" y="3275013"/>
            <a:ext cx="155575" cy="1793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6" name="Rectangle 8"/>
          <p:cNvSpPr>
            <a:spLocks noChangeArrowheads="1"/>
          </p:cNvSpPr>
          <p:nvPr/>
        </p:nvSpPr>
        <p:spPr bwMode="auto">
          <a:xfrm>
            <a:off x="1984375" y="3094038"/>
            <a:ext cx="179388" cy="360362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7" name="Line 9"/>
          <p:cNvSpPr>
            <a:spLocks noChangeShapeType="1"/>
          </p:cNvSpPr>
          <p:nvPr/>
        </p:nvSpPr>
        <p:spPr bwMode="auto">
          <a:xfrm flipH="1" flipV="1">
            <a:off x="2019300" y="3662363"/>
            <a:ext cx="141288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8" name="Line 10"/>
          <p:cNvSpPr>
            <a:spLocks noChangeShapeType="1"/>
          </p:cNvSpPr>
          <p:nvPr/>
        </p:nvSpPr>
        <p:spPr bwMode="auto">
          <a:xfrm flipH="1" flipV="1">
            <a:off x="2019300" y="3568700"/>
            <a:ext cx="141288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9" name="Line 11"/>
          <p:cNvSpPr>
            <a:spLocks noChangeShapeType="1"/>
          </p:cNvSpPr>
          <p:nvPr/>
        </p:nvSpPr>
        <p:spPr bwMode="auto">
          <a:xfrm flipH="1" flipV="1">
            <a:off x="2019300" y="3473450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0" name="Line 12"/>
          <p:cNvSpPr>
            <a:spLocks noChangeShapeType="1"/>
          </p:cNvSpPr>
          <p:nvPr/>
        </p:nvSpPr>
        <p:spPr bwMode="auto">
          <a:xfrm flipV="1">
            <a:off x="2019300" y="3614738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1" name="Line 13"/>
          <p:cNvSpPr>
            <a:spLocks noChangeShapeType="1"/>
          </p:cNvSpPr>
          <p:nvPr/>
        </p:nvSpPr>
        <p:spPr bwMode="auto">
          <a:xfrm flipV="1">
            <a:off x="2019300" y="3521075"/>
            <a:ext cx="141288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2" name="Oval 14"/>
          <p:cNvSpPr>
            <a:spLocks noChangeArrowheads="1"/>
          </p:cNvSpPr>
          <p:nvPr/>
        </p:nvSpPr>
        <p:spPr bwMode="auto">
          <a:xfrm flipV="1">
            <a:off x="3875088" y="3279775"/>
            <a:ext cx="125412" cy="1698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3" name="Rectangle 15"/>
          <p:cNvSpPr>
            <a:spLocks noChangeArrowheads="1"/>
          </p:cNvSpPr>
          <p:nvPr/>
        </p:nvSpPr>
        <p:spPr bwMode="auto">
          <a:xfrm flipV="1">
            <a:off x="3670300" y="3275013"/>
            <a:ext cx="95250" cy="1809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" name="Line 16"/>
          <p:cNvSpPr>
            <a:spLocks noChangeShapeType="1"/>
          </p:cNvSpPr>
          <p:nvPr/>
        </p:nvSpPr>
        <p:spPr bwMode="auto">
          <a:xfrm flipV="1">
            <a:off x="3763963" y="3368675"/>
            <a:ext cx="96837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5" name="Rectangle 17"/>
          <p:cNvSpPr>
            <a:spLocks noChangeArrowheads="1"/>
          </p:cNvSpPr>
          <p:nvPr/>
        </p:nvSpPr>
        <p:spPr bwMode="auto">
          <a:xfrm flipV="1">
            <a:off x="3813175" y="3279775"/>
            <a:ext cx="144463" cy="1793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6" name="Rectangle 18"/>
          <p:cNvSpPr>
            <a:spLocks noChangeArrowheads="1"/>
          </p:cNvSpPr>
          <p:nvPr/>
        </p:nvSpPr>
        <p:spPr bwMode="auto">
          <a:xfrm>
            <a:off x="4057650" y="3092450"/>
            <a:ext cx="180975" cy="360363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7" name="Line 19"/>
          <p:cNvSpPr>
            <a:spLocks noChangeShapeType="1"/>
          </p:cNvSpPr>
          <p:nvPr/>
        </p:nvSpPr>
        <p:spPr bwMode="auto">
          <a:xfrm flipH="1" flipV="1">
            <a:off x="4070350" y="3660775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8" name="Line 20"/>
          <p:cNvSpPr>
            <a:spLocks noChangeShapeType="1"/>
          </p:cNvSpPr>
          <p:nvPr/>
        </p:nvSpPr>
        <p:spPr bwMode="auto">
          <a:xfrm flipH="1" flipV="1">
            <a:off x="4070350" y="3567113"/>
            <a:ext cx="139700" cy="460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9" name="Line 21"/>
          <p:cNvSpPr>
            <a:spLocks noChangeShapeType="1"/>
          </p:cNvSpPr>
          <p:nvPr/>
        </p:nvSpPr>
        <p:spPr bwMode="auto">
          <a:xfrm flipH="1" flipV="1">
            <a:off x="4070350" y="3473450"/>
            <a:ext cx="139700" cy="4603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0" name="Line 22"/>
          <p:cNvSpPr>
            <a:spLocks noChangeShapeType="1"/>
          </p:cNvSpPr>
          <p:nvPr/>
        </p:nvSpPr>
        <p:spPr bwMode="auto">
          <a:xfrm flipV="1">
            <a:off x="4070350" y="3613150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1" name="Line 23"/>
          <p:cNvSpPr>
            <a:spLocks noChangeShapeType="1"/>
          </p:cNvSpPr>
          <p:nvPr/>
        </p:nvSpPr>
        <p:spPr bwMode="auto">
          <a:xfrm flipV="1">
            <a:off x="4070350" y="3519488"/>
            <a:ext cx="139700" cy="476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2" name="Line 24"/>
          <p:cNvSpPr>
            <a:spLocks noChangeShapeType="1"/>
          </p:cNvSpPr>
          <p:nvPr/>
        </p:nvSpPr>
        <p:spPr bwMode="auto">
          <a:xfrm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3" name="Line 25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" name="Line 26"/>
          <p:cNvSpPr>
            <a:spLocks noChangeShapeType="1"/>
          </p:cNvSpPr>
          <p:nvPr/>
        </p:nvSpPr>
        <p:spPr bwMode="auto">
          <a:xfrm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5" name="Rectangle 27"/>
          <p:cNvSpPr>
            <a:spLocks noChangeArrowheads="1"/>
          </p:cNvSpPr>
          <p:nvPr/>
        </p:nvSpPr>
        <p:spPr bwMode="auto">
          <a:xfrm>
            <a:off x="4235450" y="3094038"/>
            <a:ext cx="180975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6" name="Rectangle 28"/>
          <p:cNvSpPr>
            <a:spLocks noChangeArrowheads="1"/>
          </p:cNvSpPr>
          <p:nvPr/>
        </p:nvSpPr>
        <p:spPr bwMode="auto">
          <a:xfrm>
            <a:off x="4056063" y="3725863"/>
            <a:ext cx="179387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7" name="Rectangle 29"/>
          <p:cNvSpPr>
            <a:spLocks noChangeArrowheads="1"/>
          </p:cNvSpPr>
          <p:nvPr/>
        </p:nvSpPr>
        <p:spPr bwMode="auto">
          <a:xfrm>
            <a:off x="3875088" y="3454400"/>
            <a:ext cx="180975" cy="4508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8" name="Line 30"/>
          <p:cNvSpPr>
            <a:spLocks noChangeShapeType="1"/>
          </p:cNvSpPr>
          <p:nvPr/>
        </p:nvSpPr>
        <p:spPr bwMode="auto">
          <a:xfrm>
            <a:off x="4235450" y="3094038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9" name="Line 31"/>
          <p:cNvSpPr>
            <a:spLocks noChangeShapeType="1"/>
          </p:cNvSpPr>
          <p:nvPr/>
        </p:nvSpPr>
        <p:spPr bwMode="auto">
          <a:xfrm>
            <a:off x="4416425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0" name="Line 32"/>
          <p:cNvSpPr>
            <a:spLocks noChangeShapeType="1"/>
          </p:cNvSpPr>
          <p:nvPr/>
        </p:nvSpPr>
        <p:spPr bwMode="auto">
          <a:xfrm flipH="1">
            <a:off x="3875088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1" name="Rectangle 33"/>
          <p:cNvSpPr>
            <a:spLocks noChangeArrowheads="1"/>
          </p:cNvSpPr>
          <p:nvPr/>
        </p:nvSpPr>
        <p:spPr bwMode="auto">
          <a:xfrm>
            <a:off x="2162175" y="3454400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2" name="Line 34"/>
          <p:cNvSpPr>
            <a:spLocks noChangeShapeType="1"/>
          </p:cNvSpPr>
          <p:nvPr/>
        </p:nvSpPr>
        <p:spPr bwMode="auto">
          <a:xfrm flipV="1">
            <a:off x="4056063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3" name="Line 35"/>
          <p:cNvSpPr>
            <a:spLocks noChangeShapeType="1"/>
          </p:cNvSpPr>
          <p:nvPr/>
        </p:nvSpPr>
        <p:spPr bwMode="auto">
          <a:xfrm>
            <a:off x="4056063" y="3725863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" name="Line 36"/>
          <p:cNvSpPr>
            <a:spLocks noChangeShapeType="1"/>
          </p:cNvSpPr>
          <p:nvPr/>
        </p:nvSpPr>
        <p:spPr bwMode="auto">
          <a:xfrm>
            <a:off x="423545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" name="Line 37"/>
          <p:cNvSpPr>
            <a:spLocks noChangeShapeType="1"/>
          </p:cNvSpPr>
          <p:nvPr/>
        </p:nvSpPr>
        <p:spPr bwMode="auto">
          <a:xfrm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6" name="Rectangle 38"/>
          <p:cNvSpPr>
            <a:spLocks noChangeArrowheads="1"/>
          </p:cNvSpPr>
          <p:nvPr/>
        </p:nvSpPr>
        <p:spPr bwMode="auto">
          <a:xfrm>
            <a:off x="1801813" y="3094038"/>
            <a:ext cx="179387" cy="81121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7" name="Rectangle 39"/>
          <p:cNvSpPr>
            <a:spLocks noChangeArrowheads="1"/>
          </p:cNvSpPr>
          <p:nvPr/>
        </p:nvSpPr>
        <p:spPr bwMode="auto">
          <a:xfrm>
            <a:off x="1984375" y="3725863"/>
            <a:ext cx="179388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8" name="Rectangle 40"/>
          <p:cNvSpPr>
            <a:spLocks noChangeArrowheads="1"/>
          </p:cNvSpPr>
          <p:nvPr/>
        </p:nvSpPr>
        <p:spPr bwMode="auto">
          <a:xfrm>
            <a:off x="2162175" y="3635375"/>
            <a:ext cx="180975" cy="269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9" name="Line 41"/>
          <p:cNvSpPr>
            <a:spLocks noChangeShapeType="1"/>
          </p:cNvSpPr>
          <p:nvPr/>
        </p:nvSpPr>
        <p:spPr bwMode="auto">
          <a:xfrm>
            <a:off x="1801813" y="3905250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0" name="Line 42"/>
          <p:cNvSpPr>
            <a:spLocks noChangeShapeType="1"/>
          </p:cNvSpPr>
          <p:nvPr/>
        </p:nvSpPr>
        <p:spPr bwMode="auto">
          <a:xfrm flipV="1">
            <a:off x="1801813" y="3094038"/>
            <a:ext cx="0" cy="811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1" name="Line 43"/>
          <p:cNvSpPr>
            <a:spLocks noChangeShapeType="1"/>
          </p:cNvSpPr>
          <p:nvPr/>
        </p:nvSpPr>
        <p:spPr bwMode="auto">
          <a:xfrm>
            <a:off x="1801813" y="3094038"/>
            <a:ext cx="1793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2" name="Line 44"/>
          <p:cNvSpPr>
            <a:spLocks noChangeShapeType="1"/>
          </p:cNvSpPr>
          <p:nvPr/>
        </p:nvSpPr>
        <p:spPr bwMode="auto">
          <a:xfrm>
            <a:off x="2343150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3" name="Line 45"/>
          <p:cNvSpPr>
            <a:spLocks noChangeShapeType="1"/>
          </p:cNvSpPr>
          <p:nvPr/>
        </p:nvSpPr>
        <p:spPr bwMode="auto">
          <a:xfrm>
            <a:off x="2162175" y="3454400"/>
            <a:ext cx="0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4" name="Line 46"/>
          <p:cNvSpPr>
            <a:spLocks noChangeShapeType="1"/>
          </p:cNvSpPr>
          <p:nvPr/>
        </p:nvSpPr>
        <p:spPr bwMode="auto">
          <a:xfrm flipH="1">
            <a:off x="1981200" y="3725863"/>
            <a:ext cx="1809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5" name="Line 47"/>
          <p:cNvSpPr>
            <a:spLocks noChangeShapeType="1"/>
          </p:cNvSpPr>
          <p:nvPr/>
        </p:nvSpPr>
        <p:spPr bwMode="auto">
          <a:xfrm flipV="1">
            <a:off x="1981200" y="3094038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6" name="Line 48"/>
          <p:cNvSpPr>
            <a:spLocks noChangeShapeType="1"/>
          </p:cNvSpPr>
          <p:nvPr/>
        </p:nvSpPr>
        <p:spPr bwMode="auto">
          <a:xfrm>
            <a:off x="4056063" y="34544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7" name="Line 49"/>
          <p:cNvSpPr>
            <a:spLocks noChangeShapeType="1"/>
          </p:cNvSpPr>
          <p:nvPr/>
        </p:nvSpPr>
        <p:spPr bwMode="auto">
          <a:xfrm>
            <a:off x="3875088" y="3635375"/>
            <a:ext cx="0" cy="269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8" name="Line 50"/>
          <p:cNvSpPr>
            <a:spLocks noChangeShapeType="1"/>
          </p:cNvSpPr>
          <p:nvPr/>
        </p:nvSpPr>
        <p:spPr bwMode="auto">
          <a:xfrm>
            <a:off x="216217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9" name="Line 51"/>
          <p:cNvSpPr>
            <a:spLocks noChangeShapeType="1"/>
          </p:cNvSpPr>
          <p:nvPr/>
        </p:nvSpPr>
        <p:spPr bwMode="auto">
          <a:xfrm flipH="1">
            <a:off x="3514725" y="3454400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0" name="Line 52"/>
          <p:cNvSpPr>
            <a:spLocks noChangeShapeType="1"/>
          </p:cNvSpPr>
          <p:nvPr/>
        </p:nvSpPr>
        <p:spPr bwMode="auto">
          <a:xfrm>
            <a:off x="2343150" y="3635375"/>
            <a:ext cx="1531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1" name="Rectangle 53"/>
          <p:cNvSpPr>
            <a:spLocks noChangeArrowheads="1"/>
          </p:cNvSpPr>
          <p:nvPr/>
        </p:nvSpPr>
        <p:spPr bwMode="auto">
          <a:xfrm>
            <a:off x="2703513" y="3275013"/>
            <a:ext cx="811212" cy="1793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2" name="Rectangle 54"/>
          <p:cNvSpPr>
            <a:spLocks noChangeArrowheads="1"/>
          </p:cNvSpPr>
          <p:nvPr/>
        </p:nvSpPr>
        <p:spPr bwMode="auto">
          <a:xfrm>
            <a:off x="2162175" y="3094038"/>
            <a:ext cx="1893888" cy="1809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3" name="Line 55"/>
          <p:cNvSpPr>
            <a:spLocks noChangeShapeType="1"/>
          </p:cNvSpPr>
          <p:nvPr/>
        </p:nvSpPr>
        <p:spPr bwMode="auto">
          <a:xfrm>
            <a:off x="2162175" y="3094038"/>
            <a:ext cx="18938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4" name="Line 56"/>
          <p:cNvSpPr>
            <a:spLocks noChangeShapeType="1"/>
          </p:cNvSpPr>
          <p:nvPr/>
        </p:nvSpPr>
        <p:spPr bwMode="auto">
          <a:xfrm>
            <a:off x="2162175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" name="Line 57"/>
          <p:cNvSpPr>
            <a:spLocks noChangeShapeType="1"/>
          </p:cNvSpPr>
          <p:nvPr/>
        </p:nvSpPr>
        <p:spPr bwMode="auto">
          <a:xfrm>
            <a:off x="216217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6" name="Line 58"/>
          <p:cNvSpPr>
            <a:spLocks noChangeShapeType="1"/>
          </p:cNvSpPr>
          <p:nvPr/>
        </p:nvSpPr>
        <p:spPr bwMode="auto">
          <a:xfrm>
            <a:off x="2703513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7" name="Line 59"/>
          <p:cNvSpPr>
            <a:spLocks noChangeShapeType="1"/>
          </p:cNvSpPr>
          <p:nvPr/>
        </p:nvSpPr>
        <p:spPr bwMode="auto">
          <a:xfrm>
            <a:off x="4056063" y="30940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8" name="Line 60"/>
          <p:cNvSpPr>
            <a:spLocks noChangeShapeType="1"/>
          </p:cNvSpPr>
          <p:nvPr/>
        </p:nvSpPr>
        <p:spPr bwMode="auto">
          <a:xfrm>
            <a:off x="3514725" y="3275013"/>
            <a:ext cx="5413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9" name="Line 61"/>
          <p:cNvSpPr>
            <a:spLocks noChangeShapeType="1"/>
          </p:cNvSpPr>
          <p:nvPr/>
        </p:nvSpPr>
        <p:spPr bwMode="auto">
          <a:xfrm flipV="1">
            <a:off x="3514725" y="3275013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0" name="Rectangle 62"/>
          <p:cNvSpPr>
            <a:spLocks noChangeArrowheads="1"/>
          </p:cNvSpPr>
          <p:nvPr/>
        </p:nvSpPr>
        <p:spPr bwMode="auto">
          <a:xfrm>
            <a:off x="2703513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1" name="Rectangle 63"/>
          <p:cNvSpPr>
            <a:spLocks noChangeArrowheads="1"/>
          </p:cNvSpPr>
          <p:nvPr/>
        </p:nvSpPr>
        <p:spPr bwMode="auto">
          <a:xfrm>
            <a:off x="3424238" y="3635375"/>
            <a:ext cx="90487" cy="10826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2" name="Rectangle 64"/>
          <p:cNvSpPr>
            <a:spLocks noChangeArrowheads="1"/>
          </p:cNvSpPr>
          <p:nvPr/>
        </p:nvSpPr>
        <p:spPr bwMode="auto">
          <a:xfrm>
            <a:off x="2794000" y="3725863"/>
            <a:ext cx="630238" cy="36036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3" name="Rectangle 65"/>
          <p:cNvSpPr>
            <a:spLocks noChangeArrowheads="1"/>
          </p:cNvSpPr>
          <p:nvPr/>
        </p:nvSpPr>
        <p:spPr bwMode="auto">
          <a:xfrm>
            <a:off x="2973388" y="4086225"/>
            <a:ext cx="271462" cy="450850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4" name="Line 66"/>
          <p:cNvSpPr>
            <a:spLocks noChangeShapeType="1"/>
          </p:cNvSpPr>
          <p:nvPr/>
        </p:nvSpPr>
        <p:spPr bwMode="auto">
          <a:xfrm flipH="1">
            <a:off x="2882900" y="4627563"/>
            <a:ext cx="90488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" name="Line 67"/>
          <p:cNvSpPr>
            <a:spLocks noChangeShapeType="1"/>
          </p:cNvSpPr>
          <p:nvPr/>
        </p:nvSpPr>
        <p:spPr bwMode="auto">
          <a:xfrm flipH="1" flipV="1">
            <a:off x="3244850" y="4627563"/>
            <a:ext cx="88900" cy="90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6" name="Line 68"/>
          <p:cNvSpPr>
            <a:spLocks noChangeShapeType="1"/>
          </p:cNvSpPr>
          <p:nvPr/>
        </p:nvSpPr>
        <p:spPr bwMode="auto">
          <a:xfrm flipV="1">
            <a:off x="2967038" y="408305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7" name="Line 69"/>
          <p:cNvSpPr>
            <a:spLocks noChangeShapeType="1"/>
          </p:cNvSpPr>
          <p:nvPr/>
        </p:nvSpPr>
        <p:spPr bwMode="auto">
          <a:xfrm flipV="1">
            <a:off x="2967038" y="413067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8" name="Line 70"/>
          <p:cNvSpPr>
            <a:spLocks noChangeShapeType="1"/>
          </p:cNvSpPr>
          <p:nvPr/>
        </p:nvSpPr>
        <p:spPr bwMode="auto">
          <a:xfrm flipV="1">
            <a:off x="2967038" y="417830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9" name="Line 71"/>
          <p:cNvSpPr>
            <a:spLocks noChangeShapeType="1"/>
          </p:cNvSpPr>
          <p:nvPr/>
        </p:nvSpPr>
        <p:spPr bwMode="auto">
          <a:xfrm flipV="1">
            <a:off x="2967038" y="422433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0" name="Line 72"/>
          <p:cNvSpPr>
            <a:spLocks noChangeShapeType="1"/>
          </p:cNvSpPr>
          <p:nvPr/>
        </p:nvSpPr>
        <p:spPr bwMode="auto">
          <a:xfrm flipV="1">
            <a:off x="2967038" y="4271963"/>
            <a:ext cx="282575" cy="460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1" name="Line 73"/>
          <p:cNvSpPr>
            <a:spLocks noChangeShapeType="1"/>
          </p:cNvSpPr>
          <p:nvPr/>
        </p:nvSpPr>
        <p:spPr bwMode="auto">
          <a:xfrm flipV="1">
            <a:off x="2967038" y="4318000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2" name="Line 74"/>
          <p:cNvSpPr>
            <a:spLocks noChangeShapeType="1"/>
          </p:cNvSpPr>
          <p:nvPr/>
        </p:nvSpPr>
        <p:spPr bwMode="auto">
          <a:xfrm flipV="1">
            <a:off x="2967038" y="4365625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3" name="Line 75"/>
          <p:cNvSpPr>
            <a:spLocks noChangeShapeType="1"/>
          </p:cNvSpPr>
          <p:nvPr/>
        </p:nvSpPr>
        <p:spPr bwMode="auto">
          <a:xfrm flipV="1">
            <a:off x="2967038" y="4413250"/>
            <a:ext cx="282575" cy="460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4" name="Line 76"/>
          <p:cNvSpPr>
            <a:spLocks noChangeShapeType="1"/>
          </p:cNvSpPr>
          <p:nvPr/>
        </p:nvSpPr>
        <p:spPr bwMode="auto">
          <a:xfrm flipV="1">
            <a:off x="2967038" y="4459288"/>
            <a:ext cx="282575" cy="47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" name="Rectangle 77"/>
          <p:cNvSpPr>
            <a:spLocks noChangeArrowheads="1"/>
          </p:cNvSpPr>
          <p:nvPr/>
        </p:nvSpPr>
        <p:spPr bwMode="auto">
          <a:xfrm>
            <a:off x="2882900" y="4718050"/>
            <a:ext cx="450850" cy="269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" name="Oval 78"/>
          <p:cNvSpPr>
            <a:spLocks noChangeArrowheads="1"/>
          </p:cNvSpPr>
          <p:nvPr/>
        </p:nvSpPr>
        <p:spPr bwMode="auto">
          <a:xfrm>
            <a:off x="26130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7" name="Oval 79"/>
          <p:cNvSpPr>
            <a:spLocks noChangeArrowheads="1"/>
          </p:cNvSpPr>
          <p:nvPr/>
        </p:nvSpPr>
        <p:spPr bwMode="auto">
          <a:xfrm>
            <a:off x="26130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8" name="Oval 80"/>
          <p:cNvSpPr>
            <a:spLocks noChangeArrowheads="1"/>
          </p:cNvSpPr>
          <p:nvPr/>
        </p:nvSpPr>
        <p:spPr bwMode="auto">
          <a:xfrm>
            <a:off x="26130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9" name="Oval 81"/>
          <p:cNvSpPr>
            <a:spLocks noChangeArrowheads="1"/>
          </p:cNvSpPr>
          <p:nvPr/>
        </p:nvSpPr>
        <p:spPr bwMode="auto">
          <a:xfrm>
            <a:off x="26130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0" name="Oval 82"/>
          <p:cNvSpPr>
            <a:spLocks noChangeArrowheads="1"/>
          </p:cNvSpPr>
          <p:nvPr/>
        </p:nvSpPr>
        <p:spPr bwMode="auto">
          <a:xfrm>
            <a:off x="26130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1" name="Oval 83"/>
          <p:cNvSpPr>
            <a:spLocks noChangeArrowheads="1"/>
          </p:cNvSpPr>
          <p:nvPr/>
        </p:nvSpPr>
        <p:spPr bwMode="auto">
          <a:xfrm>
            <a:off x="26130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2" name="Oval 84"/>
          <p:cNvSpPr>
            <a:spLocks noChangeArrowheads="1"/>
          </p:cNvSpPr>
          <p:nvPr/>
        </p:nvSpPr>
        <p:spPr bwMode="auto">
          <a:xfrm>
            <a:off x="3514725" y="381635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3" name="Oval 85"/>
          <p:cNvSpPr>
            <a:spLocks noChangeArrowheads="1"/>
          </p:cNvSpPr>
          <p:nvPr/>
        </p:nvSpPr>
        <p:spPr bwMode="auto">
          <a:xfrm>
            <a:off x="3514725" y="4267200"/>
            <a:ext cx="90488" cy="889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4" name="Oval 86"/>
          <p:cNvSpPr>
            <a:spLocks noChangeArrowheads="1"/>
          </p:cNvSpPr>
          <p:nvPr/>
        </p:nvSpPr>
        <p:spPr bwMode="auto">
          <a:xfrm>
            <a:off x="3514725" y="4176713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5" name="Oval 87"/>
          <p:cNvSpPr>
            <a:spLocks noChangeArrowheads="1"/>
          </p:cNvSpPr>
          <p:nvPr/>
        </p:nvSpPr>
        <p:spPr bwMode="auto">
          <a:xfrm>
            <a:off x="3514725" y="408622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" name="Oval 88"/>
          <p:cNvSpPr>
            <a:spLocks noChangeArrowheads="1"/>
          </p:cNvSpPr>
          <p:nvPr/>
        </p:nvSpPr>
        <p:spPr bwMode="auto">
          <a:xfrm>
            <a:off x="3514725" y="3995738"/>
            <a:ext cx="90488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7" name="Oval 89"/>
          <p:cNvSpPr>
            <a:spLocks noChangeArrowheads="1"/>
          </p:cNvSpPr>
          <p:nvPr/>
        </p:nvSpPr>
        <p:spPr bwMode="auto">
          <a:xfrm>
            <a:off x="3514725" y="3905250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8" name="Rectangle 90"/>
          <p:cNvSpPr>
            <a:spLocks noChangeArrowheads="1"/>
          </p:cNvSpPr>
          <p:nvPr/>
        </p:nvSpPr>
        <p:spPr bwMode="auto">
          <a:xfrm>
            <a:off x="2522538" y="3816350"/>
            <a:ext cx="90487" cy="1262063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9" name="Rectangle 91"/>
          <p:cNvSpPr>
            <a:spLocks noChangeArrowheads="1"/>
          </p:cNvSpPr>
          <p:nvPr/>
        </p:nvSpPr>
        <p:spPr bwMode="auto">
          <a:xfrm>
            <a:off x="3605213" y="3816350"/>
            <a:ext cx="90487" cy="11715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0" name="Rectangle 92"/>
          <p:cNvSpPr>
            <a:spLocks noChangeArrowheads="1"/>
          </p:cNvSpPr>
          <p:nvPr/>
        </p:nvSpPr>
        <p:spPr bwMode="auto">
          <a:xfrm>
            <a:off x="1711325" y="4987925"/>
            <a:ext cx="2795588" cy="180975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1" name="Line 93"/>
          <p:cNvSpPr>
            <a:spLocks noChangeShapeType="1"/>
          </p:cNvSpPr>
          <p:nvPr/>
        </p:nvSpPr>
        <p:spPr bwMode="auto">
          <a:xfrm>
            <a:off x="2973388" y="4627563"/>
            <a:ext cx="271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2" name="Rectangle 94"/>
          <p:cNvSpPr>
            <a:spLocks noChangeArrowheads="1"/>
          </p:cNvSpPr>
          <p:nvPr/>
        </p:nvSpPr>
        <p:spPr bwMode="auto">
          <a:xfrm>
            <a:off x="3062288" y="4537075"/>
            <a:ext cx="90487" cy="90488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3" name="Rectangle 95"/>
          <p:cNvSpPr>
            <a:spLocks noChangeArrowheads="1"/>
          </p:cNvSpPr>
          <p:nvPr/>
        </p:nvSpPr>
        <p:spPr bwMode="auto">
          <a:xfrm>
            <a:off x="1801813" y="2643188"/>
            <a:ext cx="2614612" cy="271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4" name="Line 96"/>
          <p:cNvSpPr>
            <a:spLocks noChangeShapeType="1"/>
          </p:cNvSpPr>
          <p:nvPr/>
        </p:nvSpPr>
        <p:spPr bwMode="auto">
          <a:xfrm>
            <a:off x="2071688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5" name="Line 97"/>
          <p:cNvSpPr>
            <a:spLocks noChangeShapeType="1"/>
          </p:cNvSpPr>
          <p:nvPr/>
        </p:nvSpPr>
        <p:spPr bwMode="auto">
          <a:xfrm>
            <a:off x="4146550" y="2914650"/>
            <a:ext cx="0" cy="1793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6" name="Oval 98"/>
          <p:cNvSpPr>
            <a:spLocks noChangeArrowheads="1"/>
          </p:cNvSpPr>
          <p:nvPr/>
        </p:nvSpPr>
        <p:spPr bwMode="auto">
          <a:xfrm>
            <a:off x="1701800" y="2771775"/>
            <a:ext cx="90488" cy="9048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7" name="Line 99"/>
          <p:cNvSpPr>
            <a:spLocks noChangeShapeType="1"/>
          </p:cNvSpPr>
          <p:nvPr/>
        </p:nvSpPr>
        <p:spPr bwMode="auto">
          <a:xfrm>
            <a:off x="1741488" y="2805113"/>
            <a:ext cx="0" cy="8112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8" name="Oval 100"/>
          <p:cNvSpPr>
            <a:spLocks noChangeArrowheads="1"/>
          </p:cNvSpPr>
          <p:nvPr/>
        </p:nvSpPr>
        <p:spPr bwMode="auto">
          <a:xfrm>
            <a:off x="4421188" y="2776538"/>
            <a:ext cx="90487" cy="9048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9" name="Line 101"/>
          <p:cNvSpPr>
            <a:spLocks noChangeShapeType="1"/>
          </p:cNvSpPr>
          <p:nvPr/>
        </p:nvSpPr>
        <p:spPr bwMode="auto">
          <a:xfrm>
            <a:off x="4460875" y="2809875"/>
            <a:ext cx="0" cy="8112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0" name="Rectangle 102"/>
          <p:cNvSpPr>
            <a:spLocks noChangeArrowheads="1"/>
          </p:cNvSpPr>
          <p:nvPr/>
        </p:nvSpPr>
        <p:spPr bwMode="auto">
          <a:xfrm>
            <a:off x="1704975" y="3455988"/>
            <a:ext cx="90488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1" name="Rectangle 103"/>
          <p:cNvSpPr>
            <a:spLocks noChangeArrowheads="1"/>
          </p:cNvSpPr>
          <p:nvPr/>
        </p:nvSpPr>
        <p:spPr bwMode="auto">
          <a:xfrm>
            <a:off x="4414838" y="3460750"/>
            <a:ext cx="90487" cy="3619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2" name="Rectangle 104"/>
          <p:cNvSpPr>
            <a:spLocks noChangeArrowheads="1"/>
          </p:cNvSpPr>
          <p:nvPr/>
        </p:nvSpPr>
        <p:spPr bwMode="auto">
          <a:xfrm>
            <a:off x="2252663" y="2463800"/>
            <a:ext cx="1709737" cy="1714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3" name="Rectangle 105"/>
          <p:cNvSpPr>
            <a:spLocks noChangeArrowheads="1"/>
          </p:cNvSpPr>
          <p:nvPr/>
        </p:nvSpPr>
        <p:spPr bwMode="auto">
          <a:xfrm>
            <a:off x="3914775" y="3662363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4" name="Rectangle 106"/>
          <p:cNvSpPr>
            <a:spLocks noChangeArrowheads="1"/>
          </p:cNvSpPr>
          <p:nvPr/>
        </p:nvSpPr>
        <p:spPr bwMode="auto">
          <a:xfrm>
            <a:off x="3873500" y="3995738"/>
            <a:ext cx="541338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5" name="Rectangle 107"/>
          <p:cNvSpPr>
            <a:spLocks noChangeArrowheads="1"/>
          </p:cNvSpPr>
          <p:nvPr/>
        </p:nvSpPr>
        <p:spPr bwMode="auto">
          <a:xfrm>
            <a:off x="1801813" y="3995738"/>
            <a:ext cx="541337" cy="992187"/>
          </a:xfrm>
          <a:prstGeom prst="rect">
            <a:avLst/>
          </a:pr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" name="Line 108"/>
          <p:cNvSpPr>
            <a:spLocks noChangeShapeType="1"/>
          </p:cNvSpPr>
          <p:nvPr/>
        </p:nvSpPr>
        <p:spPr bwMode="auto">
          <a:xfrm>
            <a:off x="1801813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7" name="Line 109"/>
          <p:cNvSpPr>
            <a:spLocks noChangeShapeType="1"/>
          </p:cNvSpPr>
          <p:nvPr/>
        </p:nvSpPr>
        <p:spPr bwMode="auto">
          <a:xfrm flipV="1">
            <a:off x="1801813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8" name="Line 110"/>
          <p:cNvSpPr>
            <a:spLocks noChangeShapeType="1"/>
          </p:cNvSpPr>
          <p:nvPr/>
        </p:nvSpPr>
        <p:spPr bwMode="auto">
          <a:xfrm flipV="1">
            <a:off x="2343150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9" name="Line 111"/>
          <p:cNvSpPr>
            <a:spLocks noChangeShapeType="1"/>
          </p:cNvSpPr>
          <p:nvPr/>
        </p:nvSpPr>
        <p:spPr bwMode="auto">
          <a:xfrm flipH="1">
            <a:off x="17113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0" name="Line 112"/>
          <p:cNvSpPr>
            <a:spLocks noChangeShapeType="1"/>
          </p:cNvSpPr>
          <p:nvPr/>
        </p:nvSpPr>
        <p:spPr bwMode="auto">
          <a:xfrm>
            <a:off x="1711325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1" name="Line 113"/>
          <p:cNvSpPr>
            <a:spLocks noChangeShapeType="1"/>
          </p:cNvSpPr>
          <p:nvPr/>
        </p:nvSpPr>
        <p:spPr bwMode="auto">
          <a:xfrm>
            <a:off x="1711325" y="5168900"/>
            <a:ext cx="27955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2" name="Line 114"/>
          <p:cNvSpPr>
            <a:spLocks noChangeShapeType="1"/>
          </p:cNvSpPr>
          <p:nvPr/>
        </p:nvSpPr>
        <p:spPr bwMode="auto">
          <a:xfrm>
            <a:off x="4506913" y="498792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3" name="Line 115"/>
          <p:cNvSpPr>
            <a:spLocks noChangeShapeType="1"/>
          </p:cNvSpPr>
          <p:nvPr/>
        </p:nvSpPr>
        <p:spPr bwMode="auto">
          <a:xfrm flipH="1">
            <a:off x="4416425" y="4987925"/>
            <a:ext cx="904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4" name="Line 116"/>
          <p:cNvSpPr>
            <a:spLocks noChangeShapeType="1"/>
          </p:cNvSpPr>
          <p:nvPr/>
        </p:nvSpPr>
        <p:spPr bwMode="auto">
          <a:xfrm>
            <a:off x="4416425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5" name="Line 117"/>
          <p:cNvSpPr>
            <a:spLocks noChangeShapeType="1"/>
          </p:cNvSpPr>
          <p:nvPr/>
        </p:nvSpPr>
        <p:spPr bwMode="auto">
          <a:xfrm>
            <a:off x="3875088" y="3995738"/>
            <a:ext cx="541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" name="Line 118"/>
          <p:cNvSpPr>
            <a:spLocks noChangeShapeType="1"/>
          </p:cNvSpPr>
          <p:nvPr/>
        </p:nvSpPr>
        <p:spPr bwMode="auto">
          <a:xfrm>
            <a:off x="3875088" y="3995738"/>
            <a:ext cx="0" cy="992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7" name="Line 119"/>
          <p:cNvSpPr>
            <a:spLocks noChangeShapeType="1"/>
          </p:cNvSpPr>
          <p:nvPr/>
        </p:nvSpPr>
        <p:spPr bwMode="auto">
          <a:xfrm>
            <a:off x="234315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8" name="Line 120"/>
          <p:cNvSpPr>
            <a:spLocks noChangeShapeType="1"/>
          </p:cNvSpPr>
          <p:nvPr/>
        </p:nvSpPr>
        <p:spPr bwMode="auto">
          <a:xfrm flipH="1">
            <a:off x="3695700" y="4987925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9" name="Line 121"/>
          <p:cNvSpPr>
            <a:spLocks noChangeShapeType="1"/>
          </p:cNvSpPr>
          <p:nvPr/>
        </p:nvSpPr>
        <p:spPr bwMode="auto">
          <a:xfrm flipV="1">
            <a:off x="2522538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0" name="Line 122"/>
          <p:cNvSpPr>
            <a:spLocks noChangeShapeType="1"/>
          </p:cNvSpPr>
          <p:nvPr/>
        </p:nvSpPr>
        <p:spPr bwMode="auto">
          <a:xfrm>
            <a:off x="2613025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1" name="Line 123"/>
          <p:cNvSpPr>
            <a:spLocks noChangeShapeType="1"/>
          </p:cNvSpPr>
          <p:nvPr/>
        </p:nvSpPr>
        <p:spPr bwMode="auto">
          <a:xfrm>
            <a:off x="2522538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2" name="Line 124"/>
          <p:cNvSpPr>
            <a:spLocks noChangeShapeType="1"/>
          </p:cNvSpPr>
          <p:nvPr/>
        </p:nvSpPr>
        <p:spPr bwMode="auto">
          <a:xfrm>
            <a:off x="3695700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3" name="Line 125"/>
          <p:cNvSpPr>
            <a:spLocks noChangeShapeType="1"/>
          </p:cNvSpPr>
          <p:nvPr/>
        </p:nvSpPr>
        <p:spPr bwMode="auto">
          <a:xfrm>
            <a:off x="3605213" y="3816350"/>
            <a:ext cx="0" cy="1171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4" name="Line 126"/>
          <p:cNvSpPr>
            <a:spLocks noChangeShapeType="1"/>
          </p:cNvSpPr>
          <p:nvPr/>
        </p:nvSpPr>
        <p:spPr bwMode="auto">
          <a:xfrm>
            <a:off x="3605213" y="38163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5" name="Line 127"/>
          <p:cNvSpPr>
            <a:spLocks noChangeShapeType="1"/>
          </p:cNvSpPr>
          <p:nvPr/>
        </p:nvSpPr>
        <p:spPr bwMode="auto">
          <a:xfrm>
            <a:off x="2613025" y="4987925"/>
            <a:ext cx="992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6" name="Line 128"/>
          <p:cNvSpPr>
            <a:spLocks noChangeShapeType="1"/>
          </p:cNvSpPr>
          <p:nvPr/>
        </p:nvSpPr>
        <p:spPr bwMode="auto">
          <a:xfrm>
            <a:off x="2703513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" name="Line 129"/>
          <p:cNvSpPr>
            <a:spLocks noChangeShapeType="1"/>
          </p:cNvSpPr>
          <p:nvPr/>
        </p:nvSpPr>
        <p:spPr bwMode="auto">
          <a:xfrm>
            <a:off x="3514725" y="3635375"/>
            <a:ext cx="0" cy="1082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8" name="Line 130"/>
          <p:cNvSpPr>
            <a:spLocks noChangeShapeType="1"/>
          </p:cNvSpPr>
          <p:nvPr/>
        </p:nvSpPr>
        <p:spPr bwMode="auto">
          <a:xfrm>
            <a:off x="2794000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9" name="Line 131"/>
          <p:cNvSpPr>
            <a:spLocks noChangeShapeType="1"/>
          </p:cNvSpPr>
          <p:nvPr/>
        </p:nvSpPr>
        <p:spPr bwMode="auto">
          <a:xfrm>
            <a:off x="3424238" y="4086225"/>
            <a:ext cx="0" cy="63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0" name="Line 132"/>
          <p:cNvSpPr>
            <a:spLocks noChangeShapeType="1"/>
          </p:cNvSpPr>
          <p:nvPr/>
        </p:nvSpPr>
        <p:spPr bwMode="auto">
          <a:xfrm>
            <a:off x="2703513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1" name="Line 133"/>
          <p:cNvSpPr>
            <a:spLocks noChangeShapeType="1"/>
          </p:cNvSpPr>
          <p:nvPr/>
        </p:nvSpPr>
        <p:spPr bwMode="auto">
          <a:xfrm>
            <a:off x="3424238" y="4718050"/>
            <a:ext cx="90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2" name="Line 134"/>
          <p:cNvSpPr>
            <a:spLocks noChangeShapeType="1"/>
          </p:cNvSpPr>
          <p:nvPr/>
        </p:nvSpPr>
        <p:spPr bwMode="auto">
          <a:xfrm>
            <a:off x="2794000" y="4086225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3" name="Line 135"/>
          <p:cNvSpPr>
            <a:spLocks noChangeShapeType="1"/>
          </p:cNvSpPr>
          <p:nvPr/>
        </p:nvSpPr>
        <p:spPr bwMode="auto">
          <a:xfrm>
            <a:off x="2794000" y="3725863"/>
            <a:ext cx="630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4" name="Line 136"/>
          <p:cNvSpPr>
            <a:spLocks noChangeShapeType="1"/>
          </p:cNvSpPr>
          <p:nvPr/>
        </p:nvSpPr>
        <p:spPr bwMode="auto">
          <a:xfrm>
            <a:off x="2794000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5" name="Line 137"/>
          <p:cNvSpPr>
            <a:spLocks noChangeShapeType="1"/>
          </p:cNvSpPr>
          <p:nvPr/>
        </p:nvSpPr>
        <p:spPr bwMode="auto">
          <a:xfrm>
            <a:off x="3424238" y="3635375"/>
            <a:ext cx="0" cy="90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6" name="Rectangle 138"/>
          <p:cNvSpPr>
            <a:spLocks noChangeArrowheads="1"/>
          </p:cNvSpPr>
          <p:nvPr/>
        </p:nvSpPr>
        <p:spPr bwMode="auto">
          <a:xfrm>
            <a:off x="4276725" y="3036888"/>
            <a:ext cx="90488" cy="271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" name="Line 139"/>
          <p:cNvSpPr>
            <a:spLocks noChangeShapeType="1"/>
          </p:cNvSpPr>
          <p:nvPr/>
        </p:nvSpPr>
        <p:spPr bwMode="auto">
          <a:xfrm>
            <a:off x="243205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8" name="Line 140"/>
          <p:cNvSpPr>
            <a:spLocks noChangeShapeType="1"/>
          </p:cNvSpPr>
          <p:nvPr/>
        </p:nvSpPr>
        <p:spPr bwMode="auto">
          <a:xfrm>
            <a:off x="3695700" y="2463800"/>
            <a:ext cx="0" cy="269875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9" name="Line 141"/>
          <p:cNvSpPr>
            <a:spLocks noChangeShapeType="1"/>
          </p:cNvSpPr>
          <p:nvPr/>
        </p:nvSpPr>
        <p:spPr bwMode="auto">
          <a:xfrm>
            <a:off x="2432050" y="2733675"/>
            <a:ext cx="2254250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0" name="Line 142"/>
          <p:cNvSpPr>
            <a:spLocks noChangeShapeType="1"/>
          </p:cNvSpPr>
          <p:nvPr/>
        </p:nvSpPr>
        <p:spPr bwMode="auto">
          <a:xfrm>
            <a:off x="2703513" y="3365500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1" name="Line 143"/>
          <p:cNvSpPr>
            <a:spLocks noChangeShapeType="1"/>
          </p:cNvSpPr>
          <p:nvPr/>
        </p:nvSpPr>
        <p:spPr bwMode="auto">
          <a:xfrm>
            <a:off x="2252663" y="3544888"/>
            <a:ext cx="0" cy="271462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2" name="Line 144"/>
          <p:cNvSpPr>
            <a:spLocks noChangeShapeType="1"/>
          </p:cNvSpPr>
          <p:nvPr/>
        </p:nvSpPr>
        <p:spPr bwMode="auto">
          <a:xfrm>
            <a:off x="2252663" y="3544888"/>
            <a:ext cx="811212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3" name="Line 145"/>
          <p:cNvSpPr>
            <a:spLocks noChangeShapeType="1"/>
          </p:cNvSpPr>
          <p:nvPr/>
        </p:nvSpPr>
        <p:spPr bwMode="auto">
          <a:xfrm flipV="1">
            <a:off x="3063875" y="3365500"/>
            <a:ext cx="0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4" name="Line 146"/>
          <p:cNvSpPr>
            <a:spLocks noChangeShapeType="1"/>
          </p:cNvSpPr>
          <p:nvPr/>
        </p:nvSpPr>
        <p:spPr bwMode="auto">
          <a:xfrm flipH="1">
            <a:off x="1441450" y="3816350"/>
            <a:ext cx="811213" cy="1793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5" name="Oval 147"/>
          <p:cNvSpPr>
            <a:spLocks noChangeArrowheads="1"/>
          </p:cNvSpPr>
          <p:nvPr/>
        </p:nvSpPr>
        <p:spPr bwMode="auto">
          <a:xfrm>
            <a:off x="4286250" y="3051175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6" name="Oval 148"/>
          <p:cNvSpPr>
            <a:spLocks noChangeArrowheads="1"/>
          </p:cNvSpPr>
          <p:nvPr/>
        </p:nvSpPr>
        <p:spPr bwMode="auto">
          <a:xfrm>
            <a:off x="4284663" y="3140075"/>
            <a:ext cx="71437" cy="730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7" name="Oval 149"/>
          <p:cNvSpPr>
            <a:spLocks noChangeArrowheads="1"/>
          </p:cNvSpPr>
          <p:nvPr/>
        </p:nvSpPr>
        <p:spPr bwMode="auto">
          <a:xfrm>
            <a:off x="3924300" y="3689350"/>
            <a:ext cx="71438" cy="7143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8" name="Oval 150"/>
          <p:cNvSpPr>
            <a:spLocks noChangeArrowheads="1"/>
          </p:cNvSpPr>
          <p:nvPr/>
        </p:nvSpPr>
        <p:spPr bwMode="auto">
          <a:xfrm>
            <a:off x="3922713" y="3778250"/>
            <a:ext cx="71437" cy="73025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9" name="Rectangle 151"/>
          <p:cNvSpPr>
            <a:spLocks noChangeArrowheads="1"/>
          </p:cNvSpPr>
          <p:nvPr/>
        </p:nvSpPr>
        <p:spPr bwMode="auto">
          <a:xfrm>
            <a:off x="2343150" y="2373313"/>
            <a:ext cx="1519238" cy="90487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0" name="Rectangle 152"/>
          <p:cNvSpPr>
            <a:spLocks noChangeArrowheads="1"/>
          </p:cNvSpPr>
          <p:nvPr/>
        </p:nvSpPr>
        <p:spPr bwMode="auto">
          <a:xfrm>
            <a:off x="2162175" y="2012950"/>
            <a:ext cx="1890713" cy="100013"/>
          </a:xfrm>
          <a:prstGeom prst="rect">
            <a:avLst/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1" name="Rectangle 153"/>
          <p:cNvSpPr>
            <a:spLocks noChangeArrowheads="1"/>
          </p:cNvSpPr>
          <p:nvPr/>
        </p:nvSpPr>
        <p:spPr bwMode="auto">
          <a:xfrm>
            <a:off x="1435100" y="2101850"/>
            <a:ext cx="812800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2" name="Rectangle 154"/>
          <p:cNvSpPr>
            <a:spLocks noChangeArrowheads="1"/>
          </p:cNvSpPr>
          <p:nvPr/>
        </p:nvSpPr>
        <p:spPr bwMode="auto">
          <a:xfrm>
            <a:off x="1435100" y="2193925"/>
            <a:ext cx="7223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3" name="Rectangle 155"/>
          <p:cNvSpPr>
            <a:spLocks noChangeArrowheads="1"/>
          </p:cNvSpPr>
          <p:nvPr/>
        </p:nvSpPr>
        <p:spPr bwMode="auto">
          <a:xfrm>
            <a:off x="3959225" y="2101850"/>
            <a:ext cx="811213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4" name="Rectangle 156"/>
          <p:cNvSpPr>
            <a:spLocks noChangeArrowheads="1"/>
          </p:cNvSpPr>
          <p:nvPr/>
        </p:nvSpPr>
        <p:spPr bwMode="auto">
          <a:xfrm>
            <a:off x="4052888" y="2193925"/>
            <a:ext cx="720725" cy="889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5" name="Oval 157"/>
          <p:cNvSpPr>
            <a:spLocks noChangeArrowheads="1"/>
          </p:cNvSpPr>
          <p:nvPr/>
        </p:nvSpPr>
        <p:spPr bwMode="auto">
          <a:xfrm>
            <a:off x="2208213" y="212883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6" name="Rectangle 158"/>
          <p:cNvSpPr>
            <a:spLocks noChangeArrowheads="1"/>
          </p:cNvSpPr>
          <p:nvPr/>
        </p:nvSpPr>
        <p:spPr bwMode="auto">
          <a:xfrm>
            <a:off x="1876425" y="2124075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7" name="Line 159"/>
          <p:cNvSpPr>
            <a:spLocks noChangeShapeType="1"/>
          </p:cNvSpPr>
          <p:nvPr/>
        </p:nvSpPr>
        <p:spPr bwMode="auto">
          <a:xfrm flipH="1">
            <a:off x="2112963" y="2146300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" name="Oval 160"/>
          <p:cNvSpPr>
            <a:spLocks noChangeArrowheads="1"/>
          </p:cNvSpPr>
          <p:nvPr/>
        </p:nvSpPr>
        <p:spPr bwMode="auto">
          <a:xfrm>
            <a:off x="3963988" y="2127250"/>
            <a:ext cx="36512" cy="349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9" name="Line 161"/>
          <p:cNvSpPr>
            <a:spLocks noChangeShapeType="1"/>
          </p:cNvSpPr>
          <p:nvPr/>
        </p:nvSpPr>
        <p:spPr bwMode="auto">
          <a:xfrm flipH="1">
            <a:off x="3979863" y="2143125"/>
            <a:ext cx="114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0" name="Rectangle 162"/>
          <p:cNvSpPr>
            <a:spLocks noChangeArrowheads="1"/>
          </p:cNvSpPr>
          <p:nvPr/>
        </p:nvSpPr>
        <p:spPr bwMode="auto">
          <a:xfrm>
            <a:off x="4098925" y="2122488"/>
            <a:ext cx="236538" cy="47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1" name="Line 163"/>
          <p:cNvSpPr>
            <a:spLocks noChangeShapeType="1"/>
          </p:cNvSpPr>
          <p:nvPr/>
        </p:nvSpPr>
        <p:spPr bwMode="auto">
          <a:xfrm flipH="1">
            <a:off x="4114800" y="1905000"/>
            <a:ext cx="1270000" cy="139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2" name="Line 164"/>
          <p:cNvSpPr>
            <a:spLocks noChangeShapeType="1"/>
          </p:cNvSpPr>
          <p:nvPr/>
        </p:nvSpPr>
        <p:spPr bwMode="auto">
          <a:xfrm flipH="1" flipV="1">
            <a:off x="4826000" y="2209800"/>
            <a:ext cx="5461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3" name="Line 165"/>
          <p:cNvSpPr>
            <a:spLocks noChangeShapeType="1"/>
          </p:cNvSpPr>
          <p:nvPr/>
        </p:nvSpPr>
        <p:spPr bwMode="auto">
          <a:xfrm flipH="1" flipV="1">
            <a:off x="4241800" y="2222500"/>
            <a:ext cx="11557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4" name="Line 167"/>
          <p:cNvSpPr>
            <a:spLocks noChangeShapeType="1"/>
          </p:cNvSpPr>
          <p:nvPr/>
        </p:nvSpPr>
        <p:spPr bwMode="auto">
          <a:xfrm flipH="1" flipV="1">
            <a:off x="2324100" y="2184400"/>
            <a:ext cx="3073400" cy="469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55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" grpId="0" animBg="1"/>
      <p:bldP spid="332" grpId="0" animBg="1"/>
      <p:bldP spid="333" grpId="0" animBg="1"/>
      <p:bldP spid="334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zh-CN" dirty="0"/>
              <a:t>6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Start a process with </a:t>
            </a:r>
            <a:r>
              <a:rPr lang="en-US" altLang="zh-CN" dirty="0" smtClean="0"/>
              <a:t>Auto-</a:t>
            </a:r>
            <a:r>
              <a:rPr lang="en-US" altLang="zh-CN" dirty="0" smtClean="0"/>
              <a:t>alignment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70221-FA37-4581-8B02-D59720F1FAF5}" type="slidenum">
              <a:rPr lang="de-DE" smtClean="0"/>
              <a:pPr/>
              <a:t>90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SUSS </a:t>
            </a:r>
            <a:r>
              <a:rPr lang="en-US" altLang="zh-CN" dirty="0" err="1"/>
              <a:t>MicroTec</a:t>
            </a:r>
            <a:r>
              <a:rPr lang="en-US" altLang="zh-CN" dirty="0"/>
              <a:t> – MABA6GEN4 TRAINING</a:t>
            </a:r>
            <a:endParaRPr lang="de-DE" altLang="zh-CN" dirty="0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8256240" y="1340768"/>
            <a:ext cx="3103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23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click next to perform auto-alignment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980728"/>
            <a:ext cx="7200800" cy="513188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992" y="4869160"/>
            <a:ext cx="1296144" cy="230602"/>
          </a:xfrm>
          <a:prstGeom prst="rect">
            <a:avLst/>
          </a:prstGeom>
        </p:spPr>
      </p:pic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8400256" y="2395337"/>
            <a:ext cx="310348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24</a:t>
            </a:r>
            <a:r>
              <a:rPr lang="zh-CN" altLang="en-US" sz="1400" b="0" dirty="0" smtClean="0">
                <a:solidFill>
                  <a:srgbClr val="00437A"/>
                </a:solidFill>
                <a:ea typeface="新細明體" pitchFamily="18" charset="-120"/>
              </a:rPr>
              <a:t>、</a:t>
            </a:r>
            <a:r>
              <a:rPr lang="en-US" altLang="zh-CN" sz="1400" b="0" dirty="0" smtClean="0">
                <a:solidFill>
                  <a:srgbClr val="00437A"/>
                </a:solidFill>
                <a:ea typeface="新細明體" pitchFamily="18" charset="-120"/>
              </a:rPr>
              <a:t>After auto-alignment done, you can click expose or click next to expose the wafer</a:t>
            </a:r>
            <a:endParaRPr lang="en-US" altLang="zh-TW" sz="1400" b="0" dirty="0">
              <a:solidFill>
                <a:srgbClr val="00437A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775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594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rporate_Presentation_Template_2012">
  <a:themeElements>
    <a:clrScheme name="SUSS MicroTec Colors">
      <a:dk1>
        <a:srgbClr val="00437A"/>
      </a:dk1>
      <a:lt1>
        <a:srgbClr val="FBBB1E"/>
      </a:lt1>
      <a:dk2>
        <a:srgbClr val="A4BECD"/>
      </a:dk2>
      <a:lt2>
        <a:srgbClr val="FFFFFF"/>
      </a:lt2>
      <a:accent1>
        <a:srgbClr val="0080C9"/>
      </a:accent1>
      <a:accent2>
        <a:srgbClr val="5C9833"/>
      </a:accent2>
      <a:accent3>
        <a:srgbClr val="00A3A6"/>
      </a:accent3>
      <a:accent4>
        <a:srgbClr val="E18800"/>
      </a:accent4>
      <a:accent5>
        <a:srgbClr val="D60F3C"/>
      </a:accent5>
      <a:accent6>
        <a:srgbClr val="8B5092"/>
      </a:accent6>
      <a:hlink>
        <a:srgbClr val="00437A"/>
      </a:hlink>
      <a:folHlink>
        <a:srgbClr val="00437A"/>
      </a:folHlink>
    </a:clrScheme>
    <a:fontScheme name="SUSS_Corporate new template_May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>
            <a:lumMod val="40000"/>
            <a:lumOff val="60000"/>
          </a:schemeClr>
        </a:solidFill>
        <a:ln/>
        <a:extLst/>
      </a:spPr>
      <a:bodyPr rot="0" spcFirstLastPara="0" vertOverflow="overflow" horzOverflow="overflow" vert="horz" wrap="square" lIns="0" tIns="0" rIns="0" bIns="0" numCol="1" spcCol="0" rtlCol="0" fromWordArt="0" anchor="t" anchorCtr="0" forceAA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 bwMode="auto">
        <a:solidFill>
          <a:srgbClr val="CC3300"/>
        </a:solidFill>
        <a:ln w="63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/>
      <a:bodyPr wrap="square" lIns="0" tIns="0" rIns="0" bIns="0" rtlCol="0">
        <a:spAutoFit/>
      </a:bodyPr>
      <a:lstStyle>
        <a:defPPr marL="285750" marR="0" indent="-28575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bg1"/>
          </a:buClr>
          <a:buSzTx/>
          <a:buFont typeface="Wingdings 2" panose="05020102010507070707" pitchFamily="18" charset="2"/>
          <a:buChar char="Ê"/>
          <a:tabLst/>
          <a:defRPr sz="1400" b="0" dirty="0" err="1" smtClean="0">
            <a:ea typeface="+mj-ea"/>
          </a:defRPr>
        </a:defPPr>
      </a:lstStyle>
    </a:txDef>
  </a:objectDefaults>
  <a:extraClrSchemeLst>
    <a:extraClrScheme>
      <a:clrScheme name="SUSS_Corporate new template_May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SS_Corporate new template_May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SS_Corporate new template_May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SS_Corporate new template_May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SS_Corporate new template_May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SS_Corporate new template_May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SS_Corporate new template_May08 7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SS_Corporate new template_May08 8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SS_Corporate new template_May08 9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SS_Corporate new template_May08 10">
        <a:dk1>
          <a:srgbClr val="FFFFFF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SS_Corporate new template_May08 11">
        <a:dk1>
          <a:srgbClr val="FFFFFF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F7CF09"/>
        </a:accent2>
        <a:accent3>
          <a:srgbClr val="FFFFFF"/>
        </a:accent3>
        <a:accent4>
          <a:srgbClr val="DADADA"/>
        </a:accent4>
        <a:accent5>
          <a:srgbClr val="DAEDEF"/>
        </a:accent5>
        <a:accent6>
          <a:srgbClr val="E0BB0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SS_Corporate new template_May08 12">
        <a:dk1>
          <a:srgbClr val="FFFFFF"/>
        </a:dk1>
        <a:lt1>
          <a:srgbClr val="FFFFFF"/>
        </a:lt1>
        <a:dk2>
          <a:srgbClr val="FFFFFF"/>
        </a:dk2>
        <a:lt2>
          <a:srgbClr val="184263"/>
        </a:lt2>
        <a:accent1>
          <a:srgbClr val="869EB2"/>
        </a:accent1>
        <a:accent2>
          <a:srgbClr val="F7CF09"/>
        </a:accent2>
        <a:accent3>
          <a:srgbClr val="FFFFFF"/>
        </a:accent3>
        <a:accent4>
          <a:srgbClr val="DADADA"/>
        </a:accent4>
        <a:accent5>
          <a:srgbClr val="C3CCD5"/>
        </a:accent5>
        <a:accent6>
          <a:srgbClr val="E0BB07"/>
        </a:accent6>
        <a:hlink>
          <a:srgbClr val="B6C5D2"/>
        </a:hlink>
        <a:folHlink>
          <a:srgbClr val="D7DEE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SS_Corporate new template_May08 13">
        <a:dk1>
          <a:srgbClr val="F7CF09"/>
        </a:dk1>
        <a:lt1>
          <a:srgbClr val="FFFFFF"/>
        </a:lt1>
        <a:dk2>
          <a:srgbClr val="FFFFFF"/>
        </a:dk2>
        <a:lt2>
          <a:srgbClr val="184263"/>
        </a:lt2>
        <a:accent1>
          <a:srgbClr val="869EB2"/>
        </a:accent1>
        <a:accent2>
          <a:srgbClr val="F7CF09"/>
        </a:accent2>
        <a:accent3>
          <a:srgbClr val="FFFFFF"/>
        </a:accent3>
        <a:accent4>
          <a:srgbClr val="D3B006"/>
        </a:accent4>
        <a:accent5>
          <a:srgbClr val="C3CCD5"/>
        </a:accent5>
        <a:accent6>
          <a:srgbClr val="E0BB07"/>
        </a:accent6>
        <a:hlink>
          <a:srgbClr val="B6C5D2"/>
        </a:hlink>
        <a:folHlink>
          <a:srgbClr val="D7DEE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SS_Corporate new template_May08 14">
        <a:dk1>
          <a:srgbClr val="39637C"/>
        </a:dk1>
        <a:lt1>
          <a:srgbClr val="F8F8F8"/>
        </a:lt1>
        <a:dk2>
          <a:srgbClr val="D6A600"/>
        </a:dk2>
        <a:lt2>
          <a:srgbClr val="806E4F"/>
        </a:lt2>
        <a:accent1>
          <a:srgbClr val="8C7B70"/>
        </a:accent1>
        <a:accent2>
          <a:srgbClr val="9EB4C7"/>
        </a:accent2>
        <a:accent3>
          <a:srgbClr val="FBFBFB"/>
        </a:accent3>
        <a:accent4>
          <a:srgbClr val="2F5369"/>
        </a:accent4>
        <a:accent5>
          <a:srgbClr val="C5BFBB"/>
        </a:accent5>
        <a:accent6>
          <a:srgbClr val="8FA3B4"/>
        </a:accent6>
        <a:hlink>
          <a:srgbClr val="EDE39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SS_Corporate new template_May08 15">
        <a:dk1>
          <a:srgbClr val="314067"/>
        </a:dk1>
        <a:lt1>
          <a:srgbClr val="F8F8F8"/>
        </a:lt1>
        <a:dk2>
          <a:srgbClr val="D6A600"/>
        </a:dk2>
        <a:lt2>
          <a:srgbClr val="806E4F"/>
        </a:lt2>
        <a:accent1>
          <a:srgbClr val="8C7B70"/>
        </a:accent1>
        <a:accent2>
          <a:srgbClr val="9EB4C7"/>
        </a:accent2>
        <a:accent3>
          <a:srgbClr val="FBFBFB"/>
        </a:accent3>
        <a:accent4>
          <a:srgbClr val="283557"/>
        </a:accent4>
        <a:accent5>
          <a:srgbClr val="C5BFBB"/>
        </a:accent5>
        <a:accent6>
          <a:srgbClr val="8FA3B4"/>
        </a:accent6>
        <a:hlink>
          <a:srgbClr val="EDE39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SS_Corporate new template_May08 16">
        <a:dk1>
          <a:srgbClr val="314067"/>
        </a:dk1>
        <a:lt1>
          <a:srgbClr val="F8F8F8"/>
        </a:lt1>
        <a:dk2>
          <a:srgbClr val="F3BA21"/>
        </a:dk2>
        <a:lt2>
          <a:srgbClr val="806E4F"/>
        </a:lt2>
        <a:accent1>
          <a:srgbClr val="8C7B70"/>
        </a:accent1>
        <a:accent2>
          <a:srgbClr val="9EB4C7"/>
        </a:accent2>
        <a:accent3>
          <a:srgbClr val="FBFBFB"/>
        </a:accent3>
        <a:accent4>
          <a:srgbClr val="283557"/>
        </a:accent4>
        <a:accent5>
          <a:srgbClr val="C5BFBB"/>
        </a:accent5>
        <a:accent6>
          <a:srgbClr val="8FA3B4"/>
        </a:accent6>
        <a:hlink>
          <a:srgbClr val="EDE39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2" id="{84DDA955-4F48-4340-A9E0-F2452BDAB635}" vid="{43D098D4-921A-41B9-BE6A-73D097F87487}"/>
    </a:ext>
  </a:extLst>
</a:theme>
</file>

<file path=ppt/theme/theme2.xml><?xml version="1.0" encoding="utf-8"?>
<a:theme xmlns:a="http://schemas.openxmlformats.org/drawingml/2006/main" name="Larissa">
  <a:themeElements>
    <a:clrScheme name="SUSS_colors2017">
      <a:dk1>
        <a:srgbClr val="00437A"/>
      </a:dk1>
      <a:lt1>
        <a:srgbClr val="FBBB1E"/>
      </a:lt1>
      <a:dk2>
        <a:srgbClr val="A4BECD"/>
      </a:dk2>
      <a:lt2>
        <a:srgbClr val="FFFFFF"/>
      </a:lt2>
      <a:accent1>
        <a:srgbClr val="D60F3C"/>
      </a:accent1>
      <a:accent2>
        <a:srgbClr val="5C9833"/>
      </a:accent2>
      <a:accent3>
        <a:srgbClr val="E18800"/>
      </a:accent3>
      <a:accent4>
        <a:srgbClr val="00A3A6"/>
      </a:accent4>
      <a:accent5>
        <a:srgbClr val="0080C9"/>
      </a:accent5>
      <a:accent6>
        <a:srgbClr val="8B5092"/>
      </a:accent6>
      <a:hlink>
        <a:srgbClr val="141A2B"/>
      </a:hlink>
      <a:folHlink>
        <a:srgbClr val="969696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USS MicroTec Colors">
    <a:dk1>
      <a:srgbClr val="00437A"/>
    </a:dk1>
    <a:lt1>
      <a:srgbClr val="FBBB1E"/>
    </a:lt1>
    <a:dk2>
      <a:srgbClr val="A4BECD"/>
    </a:dk2>
    <a:lt2>
      <a:srgbClr val="FFFFFF"/>
    </a:lt2>
    <a:accent1>
      <a:srgbClr val="0080C9"/>
    </a:accent1>
    <a:accent2>
      <a:srgbClr val="5C9833"/>
    </a:accent2>
    <a:accent3>
      <a:srgbClr val="00A3A6"/>
    </a:accent3>
    <a:accent4>
      <a:srgbClr val="E18800"/>
    </a:accent4>
    <a:accent5>
      <a:srgbClr val="D60F3C"/>
    </a:accent5>
    <a:accent6>
      <a:srgbClr val="8B5092"/>
    </a:accent6>
    <a:hlink>
      <a:srgbClr val="00437A"/>
    </a:hlink>
    <a:folHlink>
      <a:srgbClr val="00437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1815</TotalTime>
  <Words>2909</Words>
  <Application>Microsoft Office PowerPoint</Application>
  <PresentationFormat>宽屏</PresentationFormat>
  <Paragraphs>642</Paragraphs>
  <Slides>91</Slides>
  <Notes>18</Notes>
  <HiddenSlides>0</HiddenSlides>
  <MMClips>4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91</vt:i4>
      </vt:variant>
    </vt:vector>
  </HeadingPairs>
  <TitlesOfParts>
    <vt:vector size="101" baseType="lpstr">
      <vt:lpstr>Monotype Sorts</vt:lpstr>
      <vt:lpstr>新細明體</vt:lpstr>
      <vt:lpstr>Arial</vt:lpstr>
      <vt:lpstr>Arial Narrow</vt:lpstr>
      <vt:lpstr>Times New Roman</vt:lpstr>
      <vt:lpstr>Wingdings</vt:lpstr>
      <vt:lpstr>Wingdings 2</vt:lpstr>
      <vt:lpstr>Corporate_Presentation_Template_2012</vt:lpstr>
      <vt:lpstr>CorelPhotoPaint.Image.8</vt:lpstr>
      <vt:lpstr>CorelDRAW</vt:lpstr>
      <vt:lpstr>MA6BA6GEN4 TRAINING</vt:lpstr>
      <vt:lpstr>content</vt:lpstr>
      <vt:lpstr>Hardware overview</vt:lpstr>
      <vt:lpstr>1. Overview Subassemblies</vt:lpstr>
      <vt:lpstr>2. Optical system</vt:lpstr>
      <vt:lpstr>3、Alignment stage</vt:lpstr>
      <vt:lpstr>3、Alignment stage</vt:lpstr>
      <vt:lpstr>4、SUSS Leveling system(wec)</vt:lpstr>
      <vt:lpstr>4、SUSS Leveling system(wec)</vt:lpstr>
      <vt:lpstr>4、SUSS Leveling system(wec)</vt:lpstr>
      <vt:lpstr>4、SUSS Leveling system(wec)</vt:lpstr>
      <vt:lpstr>5、Contact mode</vt:lpstr>
      <vt:lpstr>5、SOFT CONTACT-without spacer</vt:lpstr>
      <vt:lpstr>5、SOFT CONTACT-without spacer</vt:lpstr>
      <vt:lpstr>5、SOFT CONTACT-without spacer</vt:lpstr>
      <vt:lpstr>5、SOFT CONTACT-without spacer</vt:lpstr>
      <vt:lpstr>5、SOFT CONTACT-without spacer</vt:lpstr>
      <vt:lpstr>5、SOFT CONTACT-without spacer</vt:lpstr>
      <vt:lpstr>5、SOFT CONTACT-without spacer</vt:lpstr>
      <vt:lpstr>5、SOFT CONTACT-without spacer</vt:lpstr>
      <vt:lpstr>5、SOFT CONTACT-without spacer</vt:lpstr>
      <vt:lpstr>5、SOFT CONTACT-without spacer</vt:lpstr>
      <vt:lpstr>5、SOFT CONTACT-without spacer</vt:lpstr>
      <vt:lpstr>5、SOFT CONTACT- with spacer</vt:lpstr>
      <vt:lpstr>5、SOFT CONTACT-with spacer</vt:lpstr>
      <vt:lpstr>5、soft contact-with spacer</vt:lpstr>
      <vt:lpstr>5、soft contact-with spacer</vt:lpstr>
      <vt:lpstr>5、soft contact-with spacer</vt:lpstr>
      <vt:lpstr>5、soft contact-with spacer</vt:lpstr>
      <vt:lpstr>5、soft contact-with spacer</vt:lpstr>
      <vt:lpstr>5、soft contact-WITH SPACER</vt:lpstr>
      <vt:lpstr>5、soft contact-WITH SPACER</vt:lpstr>
      <vt:lpstr>5、soft contact-WITH SPACER</vt:lpstr>
      <vt:lpstr>5、soft contact-WITH SPACER</vt:lpstr>
      <vt:lpstr>5、soft contact-WITH SPACER</vt:lpstr>
      <vt:lpstr>5、soft contact-WITH SPACER</vt:lpstr>
      <vt:lpstr>5、soft contact-with spacer</vt:lpstr>
      <vt:lpstr>6、alignment</vt:lpstr>
      <vt:lpstr>6、alignment</vt:lpstr>
      <vt:lpstr>6、alignment</vt:lpstr>
      <vt:lpstr>6、alignment</vt:lpstr>
      <vt:lpstr>6、alignment</vt:lpstr>
      <vt:lpstr>6、ALIGNMENT</vt:lpstr>
      <vt:lpstr>6、ALIGNMENT</vt:lpstr>
      <vt:lpstr>6、ALIGNMENT</vt:lpstr>
      <vt:lpstr>6、ALIGNMENT</vt:lpstr>
      <vt:lpstr>6、ALIGNMENT</vt:lpstr>
      <vt:lpstr>6、ALIGNMENT</vt:lpstr>
      <vt:lpstr>7. Pneumatic control</vt:lpstr>
      <vt:lpstr>8、TSA/BSA</vt:lpstr>
      <vt:lpstr>2、Software overview</vt:lpstr>
      <vt:lpstr>1、Software overview</vt:lpstr>
      <vt:lpstr>1、Software overview</vt:lpstr>
      <vt:lpstr>2、create a recipe</vt:lpstr>
      <vt:lpstr>2、create a recipe-general</vt:lpstr>
      <vt:lpstr>2、create a recipe-Alignment</vt:lpstr>
      <vt:lpstr>2、create a recipe-Alignment</vt:lpstr>
      <vt:lpstr>2、create a recipe-Alignment</vt:lpstr>
      <vt:lpstr>2、create a recipe-Alignment</vt:lpstr>
      <vt:lpstr>2、create a recipe-Alignment view</vt:lpstr>
      <vt:lpstr>2、create a recipe-exposure</vt:lpstr>
      <vt:lpstr>2、create a recipe-exposure</vt:lpstr>
      <vt:lpstr>operation</vt:lpstr>
      <vt:lpstr>1、start a process</vt:lpstr>
      <vt:lpstr>2、start the machine</vt:lpstr>
      <vt:lpstr>2、start the machine</vt:lpstr>
      <vt:lpstr>2、start the machine</vt:lpstr>
      <vt:lpstr>3、light on</vt:lpstr>
      <vt:lpstr>3、calibrate the intensity</vt:lpstr>
      <vt:lpstr>3、calibrate the intensity</vt:lpstr>
      <vt:lpstr>3、calibrate the intensity</vt:lpstr>
      <vt:lpstr>3、calibrate the intensity</vt:lpstr>
      <vt:lpstr>3、calibrate the intensity</vt:lpstr>
      <vt:lpstr>4、change the tool set</vt:lpstr>
      <vt:lpstr>5、load mask and chuck</vt:lpstr>
      <vt:lpstr>5、load mask and chuck</vt:lpstr>
      <vt:lpstr>6、Start a process without alignment</vt:lpstr>
      <vt:lpstr>6、Start a process without alignment</vt:lpstr>
      <vt:lpstr>6、Start a process with manual alignment</vt:lpstr>
      <vt:lpstr>6、Start a process with Manual alignment</vt:lpstr>
      <vt:lpstr>6、Start a process with Manual alignment</vt:lpstr>
      <vt:lpstr>6、Start a process with Manual alignment</vt:lpstr>
      <vt:lpstr>6、Start a process with Manual alignment</vt:lpstr>
      <vt:lpstr>6、Start a process with auto-alignment</vt:lpstr>
      <vt:lpstr>6、Start a process with Auto-alignment</vt:lpstr>
      <vt:lpstr>6、Start a process with auto-alignment</vt:lpstr>
      <vt:lpstr>6、Start a process with AUTO-alignment</vt:lpstr>
      <vt:lpstr>6、Start a process with AUTO-alignment</vt:lpstr>
      <vt:lpstr>6、Start a process with Auto-alignment</vt:lpstr>
      <vt:lpstr>6、Start a process with Auto-alignment</vt:lpstr>
      <vt:lpstr>PowerPoint 演示文稿</vt:lpstr>
    </vt:vector>
  </TitlesOfParts>
  <Company>SÜSS MicroTec AG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SUSS MICROTEC  Corporate Presentation template</dc:title>
  <dc:subject>SUSS MicroTec Master-Template</dc:subject>
  <dc:creator>Rathgeb, Firat</dc:creator>
  <cp:lastModifiedBy>Lenovo</cp:lastModifiedBy>
  <cp:revision>307</cp:revision>
  <cp:lastPrinted>2014-10-30T10:42:21Z</cp:lastPrinted>
  <dcterms:created xsi:type="dcterms:W3CDTF">2018-02-20T08:44:59Z</dcterms:created>
  <dcterms:modified xsi:type="dcterms:W3CDTF">2022-07-05T15:33:09Z</dcterms:modified>
</cp:coreProperties>
</file>